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4" r:id="rId1"/>
  </p:sldMasterIdLst>
  <p:notesMasterIdLst>
    <p:notesMasterId r:id="rId20"/>
  </p:notesMasterIdLst>
  <p:sldIdLst>
    <p:sldId id="1072" r:id="rId2"/>
    <p:sldId id="11149" r:id="rId3"/>
    <p:sldId id="11148" r:id="rId4"/>
    <p:sldId id="11157" r:id="rId5"/>
    <p:sldId id="11158" r:id="rId6"/>
    <p:sldId id="11156" r:id="rId7"/>
    <p:sldId id="11164" r:id="rId8"/>
    <p:sldId id="11150" r:id="rId9"/>
    <p:sldId id="11147" r:id="rId10"/>
    <p:sldId id="11161" r:id="rId11"/>
    <p:sldId id="11151" r:id="rId12"/>
    <p:sldId id="11152" r:id="rId13"/>
    <p:sldId id="11154" r:id="rId14"/>
    <p:sldId id="11153" r:id="rId15"/>
    <p:sldId id="11162" r:id="rId16"/>
    <p:sldId id="11163" r:id="rId17"/>
    <p:sldId id="11165" r:id="rId18"/>
    <p:sldId id="11159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B56EDC3-7042-4D71-A001-4A884E309A01}" v="1" dt="2025-04-14T18:24:14.04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70458" autoAdjust="0"/>
  </p:normalViewPr>
  <p:slideViewPr>
    <p:cSldViewPr snapToGrid="0">
      <p:cViewPr varScale="1">
        <p:scale>
          <a:sx n="75" d="100"/>
          <a:sy n="75" d="100"/>
        </p:scale>
        <p:origin x="195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5/10/relationships/revisionInfo" Target="revisionInfo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weet, Brian" userId="4b64aa20-fc3d-438d-996c-09c88eed7960" providerId="ADAL" clId="{9B56EDC3-7042-4D71-A001-4A884E309A01}"/>
    <pc:docChg chg="undo custSel addSld delSld modSld">
      <pc:chgData name="Sweet, Brian" userId="4b64aa20-fc3d-438d-996c-09c88eed7960" providerId="ADAL" clId="{9B56EDC3-7042-4D71-A001-4A884E309A01}" dt="2025-04-14T22:06:16.079" v="849" actId="20577"/>
      <pc:docMkLst>
        <pc:docMk/>
      </pc:docMkLst>
      <pc:sldChg chg="del mod modShow">
        <pc:chgData name="Sweet, Brian" userId="4b64aa20-fc3d-438d-996c-09c88eed7960" providerId="ADAL" clId="{9B56EDC3-7042-4D71-A001-4A884E309A01}" dt="2025-04-09T19:51:46.686" v="44" actId="47"/>
        <pc:sldMkLst>
          <pc:docMk/>
          <pc:sldMk cId="953025349" sldId="256"/>
        </pc:sldMkLst>
      </pc:sldChg>
      <pc:sldChg chg="del">
        <pc:chgData name="Sweet, Brian" userId="4b64aa20-fc3d-438d-996c-09c88eed7960" providerId="ADAL" clId="{9B56EDC3-7042-4D71-A001-4A884E309A01}" dt="2025-04-09T19:51:54.728" v="49" actId="47"/>
        <pc:sldMkLst>
          <pc:docMk/>
          <pc:sldMk cId="1842609129" sldId="257"/>
        </pc:sldMkLst>
      </pc:sldChg>
      <pc:sldChg chg="del">
        <pc:chgData name="Sweet, Brian" userId="4b64aa20-fc3d-438d-996c-09c88eed7960" providerId="ADAL" clId="{9B56EDC3-7042-4D71-A001-4A884E309A01}" dt="2025-04-09T19:51:55.862" v="50" actId="47"/>
        <pc:sldMkLst>
          <pc:docMk/>
          <pc:sldMk cId="4247427555" sldId="260"/>
        </pc:sldMkLst>
      </pc:sldChg>
      <pc:sldChg chg="del">
        <pc:chgData name="Sweet, Brian" userId="4b64aa20-fc3d-438d-996c-09c88eed7960" providerId="ADAL" clId="{9B56EDC3-7042-4D71-A001-4A884E309A01}" dt="2025-04-09T19:51:57.027" v="51" actId="47"/>
        <pc:sldMkLst>
          <pc:docMk/>
          <pc:sldMk cId="1624571045" sldId="261"/>
        </pc:sldMkLst>
      </pc:sldChg>
      <pc:sldChg chg="del">
        <pc:chgData name="Sweet, Brian" userId="4b64aa20-fc3d-438d-996c-09c88eed7960" providerId="ADAL" clId="{9B56EDC3-7042-4D71-A001-4A884E309A01}" dt="2025-04-09T19:51:58.184" v="52" actId="47"/>
        <pc:sldMkLst>
          <pc:docMk/>
          <pc:sldMk cId="2885898288" sldId="262"/>
        </pc:sldMkLst>
      </pc:sldChg>
      <pc:sldChg chg="del">
        <pc:chgData name="Sweet, Brian" userId="4b64aa20-fc3d-438d-996c-09c88eed7960" providerId="ADAL" clId="{9B56EDC3-7042-4D71-A001-4A884E309A01}" dt="2025-04-09T19:51:53.483" v="48" actId="47"/>
        <pc:sldMkLst>
          <pc:docMk/>
          <pc:sldMk cId="285641683" sldId="263"/>
        </pc:sldMkLst>
      </pc:sldChg>
      <pc:sldChg chg="del mod modShow">
        <pc:chgData name="Sweet, Brian" userId="4b64aa20-fc3d-438d-996c-09c88eed7960" providerId="ADAL" clId="{9B56EDC3-7042-4D71-A001-4A884E309A01}" dt="2025-04-09T19:51:48.822" v="45" actId="47"/>
        <pc:sldMkLst>
          <pc:docMk/>
          <pc:sldMk cId="3546864421" sldId="264"/>
        </pc:sldMkLst>
      </pc:sldChg>
      <pc:sldChg chg="del mod modShow">
        <pc:chgData name="Sweet, Brian" userId="4b64aa20-fc3d-438d-996c-09c88eed7960" providerId="ADAL" clId="{9B56EDC3-7042-4D71-A001-4A884E309A01}" dt="2025-04-09T19:51:50.230" v="46" actId="47"/>
        <pc:sldMkLst>
          <pc:docMk/>
          <pc:sldMk cId="1448854340" sldId="265"/>
        </pc:sldMkLst>
      </pc:sldChg>
      <pc:sldChg chg="del mod modShow">
        <pc:chgData name="Sweet, Brian" userId="4b64aa20-fc3d-438d-996c-09c88eed7960" providerId="ADAL" clId="{9B56EDC3-7042-4D71-A001-4A884E309A01}" dt="2025-04-09T19:51:52.174" v="47" actId="47"/>
        <pc:sldMkLst>
          <pc:docMk/>
          <pc:sldMk cId="1536682395" sldId="266"/>
        </pc:sldMkLst>
      </pc:sldChg>
      <pc:sldChg chg="modSp mod">
        <pc:chgData name="Sweet, Brian" userId="4b64aa20-fc3d-438d-996c-09c88eed7960" providerId="ADAL" clId="{9B56EDC3-7042-4D71-A001-4A884E309A01}" dt="2025-04-09T18:20:33.547" v="13" actId="20577"/>
        <pc:sldMkLst>
          <pc:docMk/>
          <pc:sldMk cId="1787443617" sldId="1072"/>
        </pc:sldMkLst>
        <pc:spChg chg="mod">
          <ac:chgData name="Sweet, Brian" userId="4b64aa20-fc3d-438d-996c-09c88eed7960" providerId="ADAL" clId="{9B56EDC3-7042-4D71-A001-4A884E309A01}" dt="2025-04-09T18:20:33.547" v="13" actId="20577"/>
          <ac:spMkLst>
            <pc:docMk/>
            <pc:sldMk cId="1787443617" sldId="1072"/>
            <ac:spMk id="3" creationId="{E6B619A3-E885-425D-9D3A-D3E204B2E77A}"/>
          </ac:spMkLst>
        </pc:spChg>
      </pc:sldChg>
      <pc:sldChg chg="modSp mod modNotesTx">
        <pc:chgData name="Sweet, Brian" userId="4b64aa20-fc3d-438d-996c-09c88eed7960" providerId="ADAL" clId="{9B56EDC3-7042-4D71-A001-4A884E309A01}" dt="2025-04-14T20:52:58.417" v="593" actId="20577"/>
        <pc:sldMkLst>
          <pc:docMk/>
          <pc:sldMk cId="2382153624" sldId="11147"/>
        </pc:sldMkLst>
        <pc:spChg chg="mod">
          <ac:chgData name="Sweet, Brian" userId="4b64aa20-fc3d-438d-996c-09c88eed7960" providerId="ADAL" clId="{9B56EDC3-7042-4D71-A001-4A884E309A01}" dt="2025-04-14T20:49:02.098" v="436" actId="20577"/>
          <ac:spMkLst>
            <pc:docMk/>
            <pc:sldMk cId="2382153624" sldId="11147"/>
            <ac:spMk id="9" creationId="{F6B7ED21-A4F3-A948-0635-A66B3BB2DB78}"/>
          </ac:spMkLst>
        </pc:spChg>
      </pc:sldChg>
      <pc:sldChg chg="modSp mod">
        <pc:chgData name="Sweet, Brian" userId="4b64aa20-fc3d-438d-996c-09c88eed7960" providerId="ADAL" clId="{9B56EDC3-7042-4D71-A001-4A884E309A01}" dt="2025-04-14T18:23:49.284" v="56" actId="6549"/>
        <pc:sldMkLst>
          <pc:docMk/>
          <pc:sldMk cId="2097020093" sldId="11149"/>
        </pc:sldMkLst>
        <pc:spChg chg="mod">
          <ac:chgData name="Sweet, Brian" userId="4b64aa20-fc3d-438d-996c-09c88eed7960" providerId="ADAL" clId="{9B56EDC3-7042-4D71-A001-4A884E309A01}" dt="2025-04-14T18:23:49.284" v="56" actId="6549"/>
          <ac:spMkLst>
            <pc:docMk/>
            <pc:sldMk cId="2097020093" sldId="11149"/>
            <ac:spMk id="3" creationId="{7287A8EE-820E-9FF3-B093-CF74162C4AE1}"/>
          </ac:spMkLst>
        </pc:spChg>
      </pc:sldChg>
      <pc:sldChg chg="modSp mod modNotesTx">
        <pc:chgData name="Sweet, Brian" userId="4b64aa20-fc3d-438d-996c-09c88eed7960" providerId="ADAL" clId="{9B56EDC3-7042-4D71-A001-4A884E309A01}" dt="2025-04-14T20:57:14.894" v="613" actId="20577"/>
        <pc:sldMkLst>
          <pc:docMk/>
          <pc:sldMk cId="205279717" sldId="11150"/>
        </pc:sldMkLst>
        <pc:spChg chg="mod">
          <ac:chgData name="Sweet, Brian" userId="4b64aa20-fc3d-438d-996c-09c88eed7960" providerId="ADAL" clId="{9B56EDC3-7042-4D71-A001-4A884E309A01}" dt="2025-04-14T20:57:14.894" v="613" actId="20577"/>
          <ac:spMkLst>
            <pc:docMk/>
            <pc:sldMk cId="205279717" sldId="11150"/>
            <ac:spMk id="6" creationId="{BD7CB2E4-7246-6E77-12FC-3F0ADF0CFA89}"/>
          </ac:spMkLst>
        </pc:spChg>
      </pc:sldChg>
      <pc:sldChg chg="modSp mod">
        <pc:chgData name="Sweet, Brian" userId="4b64aa20-fc3d-438d-996c-09c88eed7960" providerId="ADAL" clId="{9B56EDC3-7042-4D71-A001-4A884E309A01}" dt="2025-04-14T20:02:33.082" v="331" actId="20577"/>
        <pc:sldMkLst>
          <pc:docMk/>
          <pc:sldMk cId="3408692490" sldId="11151"/>
        </pc:sldMkLst>
        <pc:spChg chg="mod">
          <ac:chgData name="Sweet, Brian" userId="4b64aa20-fc3d-438d-996c-09c88eed7960" providerId="ADAL" clId="{9B56EDC3-7042-4D71-A001-4A884E309A01}" dt="2025-04-14T20:02:33.082" v="331" actId="20577"/>
          <ac:spMkLst>
            <pc:docMk/>
            <pc:sldMk cId="3408692490" sldId="11151"/>
            <ac:spMk id="3" creationId="{6977AB77-7685-7AD2-D0E7-196A5438DB0A}"/>
          </ac:spMkLst>
        </pc:spChg>
      </pc:sldChg>
      <pc:sldChg chg="modSp mod modNotesTx">
        <pc:chgData name="Sweet, Brian" userId="4b64aa20-fc3d-438d-996c-09c88eed7960" providerId="ADAL" clId="{9B56EDC3-7042-4D71-A001-4A884E309A01}" dt="2025-04-14T18:35:35.371" v="253" actId="20577"/>
        <pc:sldMkLst>
          <pc:docMk/>
          <pc:sldMk cId="1563680774" sldId="11152"/>
        </pc:sldMkLst>
        <pc:spChg chg="mod">
          <ac:chgData name="Sweet, Brian" userId="4b64aa20-fc3d-438d-996c-09c88eed7960" providerId="ADAL" clId="{9B56EDC3-7042-4D71-A001-4A884E309A01}" dt="2025-04-14T18:35:35.371" v="253" actId="20577"/>
          <ac:spMkLst>
            <pc:docMk/>
            <pc:sldMk cId="1563680774" sldId="11152"/>
            <ac:spMk id="3" creationId="{4894E611-D735-241B-67BB-76A5C5A958C6}"/>
          </ac:spMkLst>
        </pc:spChg>
      </pc:sldChg>
      <pc:sldChg chg="modSp mod">
        <pc:chgData name="Sweet, Brian" userId="4b64aa20-fc3d-438d-996c-09c88eed7960" providerId="ADAL" clId="{9B56EDC3-7042-4D71-A001-4A884E309A01}" dt="2025-04-09T19:51:11.754" v="39" actId="6549"/>
        <pc:sldMkLst>
          <pc:docMk/>
          <pc:sldMk cId="349814133" sldId="11153"/>
        </pc:sldMkLst>
        <pc:spChg chg="mod">
          <ac:chgData name="Sweet, Brian" userId="4b64aa20-fc3d-438d-996c-09c88eed7960" providerId="ADAL" clId="{9B56EDC3-7042-4D71-A001-4A884E309A01}" dt="2025-04-09T19:51:11.754" v="39" actId="6549"/>
          <ac:spMkLst>
            <pc:docMk/>
            <pc:sldMk cId="349814133" sldId="11153"/>
            <ac:spMk id="3" creationId="{0365F0DD-532B-A15F-9C70-94D2CFA840F3}"/>
          </ac:spMkLst>
        </pc:spChg>
      </pc:sldChg>
      <pc:sldChg chg="modSp mod">
        <pc:chgData name="Sweet, Brian" userId="4b64aa20-fc3d-438d-996c-09c88eed7960" providerId="ADAL" clId="{9B56EDC3-7042-4D71-A001-4A884E309A01}" dt="2025-04-09T19:48:24.083" v="36" actId="20577"/>
        <pc:sldMkLst>
          <pc:docMk/>
          <pc:sldMk cId="3141738059" sldId="11154"/>
        </pc:sldMkLst>
        <pc:spChg chg="mod">
          <ac:chgData name="Sweet, Brian" userId="4b64aa20-fc3d-438d-996c-09c88eed7960" providerId="ADAL" clId="{9B56EDC3-7042-4D71-A001-4A884E309A01}" dt="2025-04-09T19:48:24.083" v="36" actId="20577"/>
          <ac:spMkLst>
            <pc:docMk/>
            <pc:sldMk cId="3141738059" sldId="11154"/>
            <ac:spMk id="3" creationId="{035CFA46-F6D6-05B2-381B-4B29393DDFC9}"/>
          </ac:spMkLst>
        </pc:spChg>
      </pc:sldChg>
      <pc:sldChg chg="modSp mod">
        <pc:chgData name="Sweet, Brian" userId="4b64aa20-fc3d-438d-996c-09c88eed7960" providerId="ADAL" clId="{9B56EDC3-7042-4D71-A001-4A884E309A01}" dt="2025-04-14T22:06:16.079" v="849" actId="20577"/>
        <pc:sldMkLst>
          <pc:docMk/>
          <pc:sldMk cId="3463816697" sldId="11157"/>
        </pc:sldMkLst>
        <pc:spChg chg="mod">
          <ac:chgData name="Sweet, Brian" userId="4b64aa20-fc3d-438d-996c-09c88eed7960" providerId="ADAL" clId="{9B56EDC3-7042-4D71-A001-4A884E309A01}" dt="2025-04-14T22:06:16.079" v="849" actId="20577"/>
          <ac:spMkLst>
            <pc:docMk/>
            <pc:sldMk cId="3463816697" sldId="11157"/>
            <ac:spMk id="3" creationId="{70BD675E-A8E6-8AF5-7657-4054EFC0871C}"/>
          </ac:spMkLst>
        </pc:spChg>
      </pc:sldChg>
      <pc:sldChg chg="del">
        <pc:chgData name="Sweet, Brian" userId="4b64aa20-fc3d-438d-996c-09c88eed7960" providerId="ADAL" clId="{9B56EDC3-7042-4D71-A001-4A884E309A01}" dt="2025-04-09T19:51:59.198" v="53" actId="47"/>
        <pc:sldMkLst>
          <pc:docMk/>
          <pc:sldMk cId="4293972006" sldId="11160"/>
        </pc:sldMkLst>
      </pc:sldChg>
      <pc:sldChg chg="modSp mod">
        <pc:chgData name="Sweet, Brian" userId="4b64aa20-fc3d-438d-996c-09c88eed7960" providerId="ADAL" clId="{9B56EDC3-7042-4D71-A001-4A884E309A01}" dt="2025-04-14T20:47:29.751" v="430" actId="20577"/>
        <pc:sldMkLst>
          <pc:docMk/>
          <pc:sldMk cId="2293595521" sldId="11163"/>
        </pc:sldMkLst>
        <pc:spChg chg="mod">
          <ac:chgData name="Sweet, Brian" userId="4b64aa20-fc3d-438d-996c-09c88eed7960" providerId="ADAL" clId="{9B56EDC3-7042-4D71-A001-4A884E309A01}" dt="2025-04-14T20:47:29.751" v="430" actId="20577"/>
          <ac:spMkLst>
            <pc:docMk/>
            <pc:sldMk cId="2293595521" sldId="11163"/>
            <ac:spMk id="3" creationId="{CF800FE6-74A3-D6CE-34C1-1ED86BDB6516}"/>
          </ac:spMkLst>
        </pc:spChg>
      </pc:sldChg>
      <pc:sldChg chg="modSp new mod">
        <pc:chgData name="Sweet, Brian" userId="4b64aa20-fc3d-438d-996c-09c88eed7960" providerId="ADAL" clId="{9B56EDC3-7042-4D71-A001-4A884E309A01}" dt="2025-04-14T21:00:11.711" v="781" actId="20577"/>
        <pc:sldMkLst>
          <pc:docMk/>
          <pc:sldMk cId="1440742290" sldId="11165"/>
        </pc:sldMkLst>
        <pc:spChg chg="mod">
          <ac:chgData name="Sweet, Brian" userId="4b64aa20-fc3d-438d-996c-09c88eed7960" providerId="ADAL" clId="{9B56EDC3-7042-4D71-A001-4A884E309A01}" dt="2025-04-14T21:00:11.711" v="781" actId="20577"/>
          <ac:spMkLst>
            <pc:docMk/>
            <pc:sldMk cId="1440742290" sldId="11165"/>
            <ac:spMk id="2" creationId="{EFFFEF89-F39E-8749-D53D-D59ED29E679E}"/>
          </ac:spMkLst>
        </pc:spChg>
        <pc:spChg chg="mod">
          <ac:chgData name="Sweet, Brian" userId="4b64aa20-fc3d-438d-996c-09c88eed7960" providerId="ADAL" clId="{9B56EDC3-7042-4D71-A001-4A884E309A01}" dt="2025-04-14T20:59:34.826" v="755" actId="113"/>
          <ac:spMkLst>
            <pc:docMk/>
            <pc:sldMk cId="1440742290" sldId="11165"/>
            <ac:spMk id="3" creationId="{B864B4D9-E9C0-235B-75F5-2C78B140C15E}"/>
          </ac:spMkLst>
        </pc:spChg>
      </pc:sldChg>
    </pc:docChg>
  </pc:docChgLst>
  <pc:docChgLst>
    <pc:chgData name="Ryan, Piikea" userId="S::ryan.p@portseattle.org::7838204a-aac0-4c87-b432-16f6768a4f80" providerId="AD" clId="Web-{63EE1517-5FD9-C809-A213-38513397F7B2}"/>
    <pc:docChg chg="modSld addMainMaster delMainMaster">
      <pc:chgData name="Ryan, Piikea" userId="S::ryan.p@portseattle.org::7838204a-aac0-4c87-b432-16f6768a4f80" providerId="AD" clId="Web-{63EE1517-5FD9-C809-A213-38513397F7B2}" dt="2025-04-11T18:24:28.124" v="0"/>
      <pc:docMkLst>
        <pc:docMk/>
      </pc:docMkLst>
      <pc:sldChg chg="modSp mod modClrScheme chgLayout">
        <pc:chgData name="Ryan, Piikea" userId="S::ryan.p@portseattle.org::7838204a-aac0-4c87-b432-16f6768a4f80" providerId="AD" clId="Web-{63EE1517-5FD9-C809-A213-38513397F7B2}" dt="2025-04-11T18:24:28.124" v="0"/>
        <pc:sldMkLst>
          <pc:docMk/>
          <pc:sldMk cId="1787443617" sldId="1072"/>
        </pc:sldMkLst>
        <pc:spChg chg="mod ord">
          <ac:chgData name="Ryan, Piikea" userId="S::ryan.p@portseattle.org::7838204a-aac0-4c87-b432-16f6768a4f80" providerId="AD" clId="Web-{63EE1517-5FD9-C809-A213-38513397F7B2}" dt="2025-04-11T18:24:28.124" v="0"/>
          <ac:spMkLst>
            <pc:docMk/>
            <pc:sldMk cId="1787443617" sldId="1072"/>
            <ac:spMk id="3" creationId="{E6B619A3-E885-425D-9D3A-D3E204B2E77A}"/>
          </ac:spMkLst>
        </pc:spChg>
        <pc:spChg chg="mod ord">
          <ac:chgData name="Ryan, Piikea" userId="S::ryan.p@portseattle.org::7838204a-aac0-4c87-b432-16f6768a4f80" providerId="AD" clId="Web-{63EE1517-5FD9-C809-A213-38513397F7B2}" dt="2025-04-11T18:24:28.124" v="0"/>
          <ac:spMkLst>
            <pc:docMk/>
            <pc:sldMk cId="1787443617" sldId="1072"/>
            <ac:spMk id="5" creationId="{B7E4D596-E249-4DDC-9787-87E23B75EFBB}"/>
          </ac:spMkLst>
        </pc:spChg>
      </pc:sldChg>
      <pc:sldChg chg="modSp mod modClrScheme chgLayout">
        <pc:chgData name="Ryan, Piikea" userId="S::ryan.p@portseattle.org::7838204a-aac0-4c87-b432-16f6768a4f80" providerId="AD" clId="Web-{63EE1517-5FD9-C809-A213-38513397F7B2}" dt="2025-04-11T18:24:28.124" v="0"/>
        <pc:sldMkLst>
          <pc:docMk/>
          <pc:sldMk cId="2382153624" sldId="11147"/>
        </pc:sldMkLst>
        <pc:spChg chg="mod ord">
          <ac:chgData name="Ryan, Piikea" userId="S::ryan.p@portseattle.org::7838204a-aac0-4c87-b432-16f6768a4f80" providerId="AD" clId="Web-{63EE1517-5FD9-C809-A213-38513397F7B2}" dt="2025-04-11T18:24:28.124" v="0"/>
          <ac:spMkLst>
            <pc:docMk/>
            <pc:sldMk cId="2382153624" sldId="11147"/>
            <ac:spMk id="4" creationId="{C8615AD8-30EC-42C2-8006-1CD317C09CF4}"/>
          </ac:spMkLst>
        </pc:spChg>
        <pc:spChg chg="mod ord">
          <ac:chgData name="Ryan, Piikea" userId="S::ryan.p@portseattle.org::7838204a-aac0-4c87-b432-16f6768a4f80" providerId="AD" clId="Web-{63EE1517-5FD9-C809-A213-38513397F7B2}" dt="2025-04-11T18:24:28.124" v="0"/>
          <ac:spMkLst>
            <pc:docMk/>
            <pc:sldMk cId="2382153624" sldId="11147"/>
            <ac:spMk id="8" creationId="{EF6FFDE8-3287-E768-46FD-04E049D4E762}"/>
          </ac:spMkLst>
        </pc:spChg>
        <pc:spChg chg="mod ord">
          <ac:chgData name="Ryan, Piikea" userId="S::ryan.p@portseattle.org::7838204a-aac0-4c87-b432-16f6768a4f80" providerId="AD" clId="Web-{63EE1517-5FD9-C809-A213-38513397F7B2}" dt="2025-04-11T18:24:28.124" v="0"/>
          <ac:spMkLst>
            <pc:docMk/>
            <pc:sldMk cId="2382153624" sldId="11147"/>
            <ac:spMk id="9" creationId="{F6B7ED21-A4F3-A948-0635-A66B3BB2DB78}"/>
          </ac:spMkLst>
        </pc:spChg>
      </pc:sldChg>
      <pc:sldChg chg="modSp mod modClrScheme chgLayout">
        <pc:chgData name="Ryan, Piikea" userId="S::ryan.p@portseattle.org::7838204a-aac0-4c87-b432-16f6768a4f80" providerId="AD" clId="Web-{63EE1517-5FD9-C809-A213-38513397F7B2}" dt="2025-04-11T18:24:28.124" v="0"/>
        <pc:sldMkLst>
          <pc:docMk/>
          <pc:sldMk cId="3814283189" sldId="11148"/>
        </pc:sldMkLst>
        <pc:spChg chg="mod ord">
          <ac:chgData name="Ryan, Piikea" userId="S::ryan.p@portseattle.org::7838204a-aac0-4c87-b432-16f6768a4f80" providerId="AD" clId="Web-{63EE1517-5FD9-C809-A213-38513397F7B2}" dt="2025-04-11T18:24:28.124" v="0"/>
          <ac:spMkLst>
            <pc:docMk/>
            <pc:sldMk cId="3814283189" sldId="11148"/>
            <ac:spMk id="4" creationId="{C8615AD8-30EC-42C2-8006-1CD317C09CF4}"/>
          </ac:spMkLst>
        </pc:spChg>
      </pc:sldChg>
      <pc:sldChg chg="modSp mod modClrScheme chgLayout">
        <pc:chgData name="Ryan, Piikea" userId="S::ryan.p@portseattle.org::7838204a-aac0-4c87-b432-16f6768a4f80" providerId="AD" clId="Web-{63EE1517-5FD9-C809-A213-38513397F7B2}" dt="2025-04-11T18:24:28.124" v="0"/>
        <pc:sldMkLst>
          <pc:docMk/>
          <pc:sldMk cId="2097020093" sldId="11149"/>
        </pc:sldMkLst>
        <pc:spChg chg="mod ord">
          <ac:chgData name="Ryan, Piikea" userId="S::ryan.p@portseattle.org::7838204a-aac0-4c87-b432-16f6768a4f80" providerId="AD" clId="Web-{63EE1517-5FD9-C809-A213-38513397F7B2}" dt="2025-04-11T18:24:28.124" v="0"/>
          <ac:spMkLst>
            <pc:docMk/>
            <pc:sldMk cId="2097020093" sldId="11149"/>
            <ac:spMk id="2" creationId="{0004DD09-A237-D099-12B7-EB8020ACD093}"/>
          </ac:spMkLst>
        </pc:spChg>
        <pc:spChg chg="mod ord">
          <ac:chgData name="Ryan, Piikea" userId="S::ryan.p@portseattle.org::7838204a-aac0-4c87-b432-16f6768a4f80" providerId="AD" clId="Web-{63EE1517-5FD9-C809-A213-38513397F7B2}" dt="2025-04-11T18:24:28.124" v="0"/>
          <ac:spMkLst>
            <pc:docMk/>
            <pc:sldMk cId="2097020093" sldId="11149"/>
            <ac:spMk id="3" creationId="{7287A8EE-820E-9FF3-B093-CF74162C4AE1}"/>
          </ac:spMkLst>
        </pc:spChg>
      </pc:sldChg>
      <pc:sldChg chg="modSp mod modClrScheme chgLayout">
        <pc:chgData name="Ryan, Piikea" userId="S::ryan.p@portseattle.org::7838204a-aac0-4c87-b432-16f6768a4f80" providerId="AD" clId="Web-{63EE1517-5FD9-C809-A213-38513397F7B2}" dt="2025-04-11T18:24:28.124" v="0"/>
        <pc:sldMkLst>
          <pc:docMk/>
          <pc:sldMk cId="205279717" sldId="11150"/>
        </pc:sldMkLst>
        <pc:spChg chg="mod ord">
          <ac:chgData name="Ryan, Piikea" userId="S::ryan.p@portseattle.org::7838204a-aac0-4c87-b432-16f6768a4f80" providerId="AD" clId="Web-{63EE1517-5FD9-C809-A213-38513397F7B2}" dt="2025-04-11T18:24:28.124" v="0"/>
          <ac:spMkLst>
            <pc:docMk/>
            <pc:sldMk cId="205279717" sldId="11150"/>
            <ac:spMk id="5" creationId="{B4046BEA-8AB4-6AC2-0E32-A06B934F579D}"/>
          </ac:spMkLst>
        </pc:spChg>
        <pc:spChg chg="mod ord">
          <ac:chgData name="Ryan, Piikea" userId="S::ryan.p@portseattle.org::7838204a-aac0-4c87-b432-16f6768a4f80" providerId="AD" clId="Web-{63EE1517-5FD9-C809-A213-38513397F7B2}" dt="2025-04-11T18:24:28.124" v="0"/>
          <ac:spMkLst>
            <pc:docMk/>
            <pc:sldMk cId="205279717" sldId="11150"/>
            <ac:spMk id="6" creationId="{BD7CB2E4-7246-6E77-12FC-3F0ADF0CFA89}"/>
          </ac:spMkLst>
        </pc:spChg>
      </pc:sldChg>
      <pc:sldChg chg="modSp mod modClrScheme chgLayout">
        <pc:chgData name="Ryan, Piikea" userId="S::ryan.p@portseattle.org::7838204a-aac0-4c87-b432-16f6768a4f80" providerId="AD" clId="Web-{63EE1517-5FD9-C809-A213-38513397F7B2}" dt="2025-04-11T18:24:28.124" v="0"/>
        <pc:sldMkLst>
          <pc:docMk/>
          <pc:sldMk cId="3408692490" sldId="11151"/>
        </pc:sldMkLst>
        <pc:spChg chg="mod ord">
          <ac:chgData name="Ryan, Piikea" userId="S::ryan.p@portseattle.org::7838204a-aac0-4c87-b432-16f6768a4f80" providerId="AD" clId="Web-{63EE1517-5FD9-C809-A213-38513397F7B2}" dt="2025-04-11T18:24:28.124" v="0"/>
          <ac:spMkLst>
            <pc:docMk/>
            <pc:sldMk cId="3408692490" sldId="11151"/>
            <ac:spMk id="2" creationId="{C7306E15-5BD6-4D74-839F-D1A6EA5232A4}"/>
          </ac:spMkLst>
        </pc:spChg>
        <pc:spChg chg="mod ord">
          <ac:chgData name="Ryan, Piikea" userId="S::ryan.p@portseattle.org::7838204a-aac0-4c87-b432-16f6768a4f80" providerId="AD" clId="Web-{63EE1517-5FD9-C809-A213-38513397F7B2}" dt="2025-04-11T18:24:28.124" v="0"/>
          <ac:spMkLst>
            <pc:docMk/>
            <pc:sldMk cId="3408692490" sldId="11151"/>
            <ac:spMk id="3" creationId="{6977AB77-7685-7AD2-D0E7-196A5438DB0A}"/>
          </ac:spMkLst>
        </pc:spChg>
      </pc:sldChg>
      <pc:sldChg chg="modSp mod modClrScheme chgLayout">
        <pc:chgData name="Ryan, Piikea" userId="S::ryan.p@portseattle.org::7838204a-aac0-4c87-b432-16f6768a4f80" providerId="AD" clId="Web-{63EE1517-5FD9-C809-A213-38513397F7B2}" dt="2025-04-11T18:24:28.124" v="0"/>
        <pc:sldMkLst>
          <pc:docMk/>
          <pc:sldMk cId="1563680774" sldId="11152"/>
        </pc:sldMkLst>
        <pc:spChg chg="mod ord">
          <ac:chgData name="Ryan, Piikea" userId="S::ryan.p@portseattle.org::7838204a-aac0-4c87-b432-16f6768a4f80" providerId="AD" clId="Web-{63EE1517-5FD9-C809-A213-38513397F7B2}" dt="2025-04-11T18:24:28.124" v="0"/>
          <ac:spMkLst>
            <pc:docMk/>
            <pc:sldMk cId="1563680774" sldId="11152"/>
            <ac:spMk id="2" creationId="{9CFE01B4-C9A4-A420-6593-E07561AAAC14}"/>
          </ac:spMkLst>
        </pc:spChg>
        <pc:spChg chg="mod ord">
          <ac:chgData name="Ryan, Piikea" userId="S::ryan.p@portseattle.org::7838204a-aac0-4c87-b432-16f6768a4f80" providerId="AD" clId="Web-{63EE1517-5FD9-C809-A213-38513397F7B2}" dt="2025-04-11T18:24:28.124" v="0"/>
          <ac:spMkLst>
            <pc:docMk/>
            <pc:sldMk cId="1563680774" sldId="11152"/>
            <ac:spMk id="3" creationId="{4894E611-D735-241B-67BB-76A5C5A958C6}"/>
          </ac:spMkLst>
        </pc:spChg>
      </pc:sldChg>
      <pc:sldChg chg="modSp mod modClrScheme chgLayout">
        <pc:chgData name="Ryan, Piikea" userId="S::ryan.p@portseattle.org::7838204a-aac0-4c87-b432-16f6768a4f80" providerId="AD" clId="Web-{63EE1517-5FD9-C809-A213-38513397F7B2}" dt="2025-04-11T18:24:28.124" v="0"/>
        <pc:sldMkLst>
          <pc:docMk/>
          <pc:sldMk cId="349814133" sldId="11153"/>
        </pc:sldMkLst>
        <pc:spChg chg="mod ord">
          <ac:chgData name="Ryan, Piikea" userId="S::ryan.p@portseattle.org::7838204a-aac0-4c87-b432-16f6768a4f80" providerId="AD" clId="Web-{63EE1517-5FD9-C809-A213-38513397F7B2}" dt="2025-04-11T18:24:28.124" v="0"/>
          <ac:spMkLst>
            <pc:docMk/>
            <pc:sldMk cId="349814133" sldId="11153"/>
            <ac:spMk id="2" creationId="{D161F2B1-5621-322E-60D0-C78DCE69386C}"/>
          </ac:spMkLst>
        </pc:spChg>
        <pc:spChg chg="mod ord">
          <ac:chgData name="Ryan, Piikea" userId="S::ryan.p@portseattle.org::7838204a-aac0-4c87-b432-16f6768a4f80" providerId="AD" clId="Web-{63EE1517-5FD9-C809-A213-38513397F7B2}" dt="2025-04-11T18:24:28.124" v="0"/>
          <ac:spMkLst>
            <pc:docMk/>
            <pc:sldMk cId="349814133" sldId="11153"/>
            <ac:spMk id="3" creationId="{0365F0DD-532B-A15F-9C70-94D2CFA840F3}"/>
          </ac:spMkLst>
        </pc:spChg>
      </pc:sldChg>
      <pc:sldChg chg="modSp mod modClrScheme chgLayout">
        <pc:chgData name="Ryan, Piikea" userId="S::ryan.p@portseattle.org::7838204a-aac0-4c87-b432-16f6768a4f80" providerId="AD" clId="Web-{63EE1517-5FD9-C809-A213-38513397F7B2}" dt="2025-04-11T18:24:28.124" v="0"/>
        <pc:sldMkLst>
          <pc:docMk/>
          <pc:sldMk cId="3141738059" sldId="11154"/>
        </pc:sldMkLst>
        <pc:spChg chg="mod ord">
          <ac:chgData name="Ryan, Piikea" userId="S::ryan.p@portseattle.org::7838204a-aac0-4c87-b432-16f6768a4f80" providerId="AD" clId="Web-{63EE1517-5FD9-C809-A213-38513397F7B2}" dt="2025-04-11T18:24:28.124" v="0"/>
          <ac:spMkLst>
            <pc:docMk/>
            <pc:sldMk cId="3141738059" sldId="11154"/>
            <ac:spMk id="2" creationId="{B39D07BE-B486-1513-6FCD-574A10BD39F3}"/>
          </ac:spMkLst>
        </pc:spChg>
        <pc:spChg chg="mod ord">
          <ac:chgData name="Ryan, Piikea" userId="S::ryan.p@portseattle.org::7838204a-aac0-4c87-b432-16f6768a4f80" providerId="AD" clId="Web-{63EE1517-5FD9-C809-A213-38513397F7B2}" dt="2025-04-11T18:24:28.124" v="0"/>
          <ac:spMkLst>
            <pc:docMk/>
            <pc:sldMk cId="3141738059" sldId="11154"/>
            <ac:spMk id="3" creationId="{035CFA46-F6D6-05B2-381B-4B29393DDFC9}"/>
          </ac:spMkLst>
        </pc:spChg>
      </pc:sldChg>
      <pc:sldChg chg="modSp mod modClrScheme chgLayout">
        <pc:chgData name="Ryan, Piikea" userId="S::ryan.p@portseattle.org::7838204a-aac0-4c87-b432-16f6768a4f80" providerId="AD" clId="Web-{63EE1517-5FD9-C809-A213-38513397F7B2}" dt="2025-04-11T18:24:28.124" v="0"/>
        <pc:sldMkLst>
          <pc:docMk/>
          <pc:sldMk cId="1570956498" sldId="11156"/>
        </pc:sldMkLst>
        <pc:spChg chg="mod ord">
          <ac:chgData name="Ryan, Piikea" userId="S::ryan.p@portseattle.org::7838204a-aac0-4c87-b432-16f6768a4f80" providerId="AD" clId="Web-{63EE1517-5FD9-C809-A213-38513397F7B2}" dt="2025-04-11T18:24:28.124" v="0"/>
          <ac:spMkLst>
            <pc:docMk/>
            <pc:sldMk cId="1570956498" sldId="11156"/>
            <ac:spMk id="2" creationId="{F87954B2-740F-58CE-99A8-DF224041B7A7}"/>
          </ac:spMkLst>
        </pc:spChg>
        <pc:spChg chg="mod ord">
          <ac:chgData name="Ryan, Piikea" userId="S::ryan.p@portseattle.org::7838204a-aac0-4c87-b432-16f6768a4f80" providerId="AD" clId="Web-{63EE1517-5FD9-C809-A213-38513397F7B2}" dt="2025-04-11T18:24:28.124" v="0"/>
          <ac:spMkLst>
            <pc:docMk/>
            <pc:sldMk cId="1570956498" sldId="11156"/>
            <ac:spMk id="3" creationId="{9A100F45-C4A1-E383-777E-5E8993718983}"/>
          </ac:spMkLst>
        </pc:spChg>
      </pc:sldChg>
      <pc:sldChg chg="modSp mod modClrScheme chgLayout">
        <pc:chgData name="Ryan, Piikea" userId="S::ryan.p@portseattle.org::7838204a-aac0-4c87-b432-16f6768a4f80" providerId="AD" clId="Web-{63EE1517-5FD9-C809-A213-38513397F7B2}" dt="2025-04-11T18:24:28.124" v="0"/>
        <pc:sldMkLst>
          <pc:docMk/>
          <pc:sldMk cId="3463816697" sldId="11157"/>
        </pc:sldMkLst>
        <pc:spChg chg="mod ord">
          <ac:chgData name="Ryan, Piikea" userId="S::ryan.p@portseattle.org::7838204a-aac0-4c87-b432-16f6768a4f80" providerId="AD" clId="Web-{63EE1517-5FD9-C809-A213-38513397F7B2}" dt="2025-04-11T18:24:28.124" v="0"/>
          <ac:spMkLst>
            <pc:docMk/>
            <pc:sldMk cId="3463816697" sldId="11157"/>
            <ac:spMk id="2" creationId="{F2F94886-B20D-6876-9CD0-FA099CEA4E67}"/>
          </ac:spMkLst>
        </pc:spChg>
        <pc:spChg chg="mod ord">
          <ac:chgData name="Ryan, Piikea" userId="S::ryan.p@portseattle.org::7838204a-aac0-4c87-b432-16f6768a4f80" providerId="AD" clId="Web-{63EE1517-5FD9-C809-A213-38513397F7B2}" dt="2025-04-11T18:24:28.124" v="0"/>
          <ac:spMkLst>
            <pc:docMk/>
            <pc:sldMk cId="3463816697" sldId="11157"/>
            <ac:spMk id="3" creationId="{70BD675E-A8E6-8AF5-7657-4054EFC0871C}"/>
          </ac:spMkLst>
        </pc:spChg>
      </pc:sldChg>
      <pc:sldChg chg="modSp mod modClrScheme chgLayout">
        <pc:chgData name="Ryan, Piikea" userId="S::ryan.p@portseattle.org::7838204a-aac0-4c87-b432-16f6768a4f80" providerId="AD" clId="Web-{63EE1517-5FD9-C809-A213-38513397F7B2}" dt="2025-04-11T18:24:28.124" v="0"/>
        <pc:sldMkLst>
          <pc:docMk/>
          <pc:sldMk cId="4219969470" sldId="11158"/>
        </pc:sldMkLst>
        <pc:spChg chg="mod ord">
          <ac:chgData name="Ryan, Piikea" userId="S::ryan.p@portseattle.org::7838204a-aac0-4c87-b432-16f6768a4f80" providerId="AD" clId="Web-{63EE1517-5FD9-C809-A213-38513397F7B2}" dt="2025-04-11T18:24:28.124" v="0"/>
          <ac:spMkLst>
            <pc:docMk/>
            <pc:sldMk cId="4219969470" sldId="11158"/>
            <ac:spMk id="2" creationId="{B104A7BB-85DA-1CE7-A12F-53B42B07D091}"/>
          </ac:spMkLst>
        </pc:spChg>
        <pc:picChg chg="mod ord">
          <ac:chgData name="Ryan, Piikea" userId="S::ryan.p@portseattle.org::7838204a-aac0-4c87-b432-16f6768a4f80" providerId="AD" clId="Web-{63EE1517-5FD9-C809-A213-38513397F7B2}" dt="2025-04-11T18:24:28.124" v="0"/>
          <ac:picMkLst>
            <pc:docMk/>
            <pc:sldMk cId="4219969470" sldId="11158"/>
            <ac:picMk id="4" creationId="{E36CA175-AA09-8039-DE00-4F00017EC935}"/>
          </ac:picMkLst>
        </pc:picChg>
      </pc:sldChg>
      <pc:sldChg chg="modSp mod modClrScheme chgLayout">
        <pc:chgData name="Ryan, Piikea" userId="S::ryan.p@portseattle.org::7838204a-aac0-4c87-b432-16f6768a4f80" providerId="AD" clId="Web-{63EE1517-5FD9-C809-A213-38513397F7B2}" dt="2025-04-11T18:24:28.124" v="0"/>
        <pc:sldMkLst>
          <pc:docMk/>
          <pc:sldMk cId="2085458385" sldId="11159"/>
        </pc:sldMkLst>
        <pc:spChg chg="mod ord">
          <ac:chgData name="Ryan, Piikea" userId="S::ryan.p@portseattle.org::7838204a-aac0-4c87-b432-16f6768a4f80" providerId="AD" clId="Web-{63EE1517-5FD9-C809-A213-38513397F7B2}" dt="2025-04-11T18:24:28.124" v="0"/>
          <ac:spMkLst>
            <pc:docMk/>
            <pc:sldMk cId="2085458385" sldId="11159"/>
            <ac:spMk id="4" creationId="{5B1B69AF-83C5-0542-5ECC-CA7830E8FB83}"/>
          </ac:spMkLst>
        </pc:spChg>
        <pc:spChg chg="mod ord">
          <ac:chgData name="Ryan, Piikea" userId="S::ryan.p@portseattle.org::7838204a-aac0-4c87-b432-16f6768a4f80" providerId="AD" clId="Web-{63EE1517-5FD9-C809-A213-38513397F7B2}" dt="2025-04-11T18:24:28.124" v="0"/>
          <ac:spMkLst>
            <pc:docMk/>
            <pc:sldMk cId="2085458385" sldId="11159"/>
            <ac:spMk id="5" creationId="{5F80518B-D3E1-6C6D-8A0F-8EA821214A85}"/>
          </ac:spMkLst>
        </pc:spChg>
      </pc:sldChg>
      <pc:sldChg chg="modSp mod modClrScheme chgLayout">
        <pc:chgData name="Ryan, Piikea" userId="S::ryan.p@portseattle.org::7838204a-aac0-4c87-b432-16f6768a4f80" providerId="AD" clId="Web-{63EE1517-5FD9-C809-A213-38513397F7B2}" dt="2025-04-11T18:24:28.124" v="0"/>
        <pc:sldMkLst>
          <pc:docMk/>
          <pc:sldMk cId="3214441679" sldId="11161"/>
        </pc:sldMkLst>
        <pc:spChg chg="mod ord">
          <ac:chgData name="Ryan, Piikea" userId="S::ryan.p@portseattle.org::7838204a-aac0-4c87-b432-16f6768a4f80" providerId="AD" clId="Web-{63EE1517-5FD9-C809-A213-38513397F7B2}" dt="2025-04-11T18:24:28.124" v="0"/>
          <ac:spMkLst>
            <pc:docMk/>
            <pc:sldMk cId="3214441679" sldId="11161"/>
            <ac:spMk id="2" creationId="{BFBFC93F-1E6A-0A5D-BDCD-6283E0E4940E}"/>
          </ac:spMkLst>
        </pc:spChg>
        <pc:spChg chg="mod ord">
          <ac:chgData name="Ryan, Piikea" userId="S::ryan.p@portseattle.org::7838204a-aac0-4c87-b432-16f6768a4f80" providerId="AD" clId="Web-{63EE1517-5FD9-C809-A213-38513397F7B2}" dt="2025-04-11T18:24:28.124" v="0"/>
          <ac:spMkLst>
            <pc:docMk/>
            <pc:sldMk cId="3214441679" sldId="11161"/>
            <ac:spMk id="3" creationId="{A9F8663E-DE25-89FC-4A6E-17A57E26AF72}"/>
          </ac:spMkLst>
        </pc:spChg>
      </pc:sldChg>
      <pc:sldChg chg="modSp mod modClrScheme chgLayout">
        <pc:chgData name="Ryan, Piikea" userId="S::ryan.p@portseattle.org::7838204a-aac0-4c87-b432-16f6768a4f80" providerId="AD" clId="Web-{63EE1517-5FD9-C809-A213-38513397F7B2}" dt="2025-04-11T18:24:28.124" v="0"/>
        <pc:sldMkLst>
          <pc:docMk/>
          <pc:sldMk cId="3602969969" sldId="11162"/>
        </pc:sldMkLst>
        <pc:spChg chg="mod ord">
          <ac:chgData name="Ryan, Piikea" userId="S::ryan.p@portseattle.org::7838204a-aac0-4c87-b432-16f6768a4f80" providerId="AD" clId="Web-{63EE1517-5FD9-C809-A213-38513397F7B2}" dt="2025-04-11T18:24:28.124" v="0"/>
          <ac:spMkLst>
            <pc:docMk/>
            <pc:sldMk cId="3602969969" sldId="11162"/>
            <ac:spMk id="2" creationId="{BFBFC93F-1E6A-0A5D-BDCD-6283E0E4940E}"/>
          </ac:spMkLst>
        </pc:spChg>
        <pc:spChg chg="mod ord">
          <ac:chgData name="Ryan, Piikea" userId="S::ryan.p@portseattle.org::7838204a-aac0-4c87-b432-16f6768a4f80" providerId="AD" clId="Web-{63EE1517-5FD9-C809-A213-38513397F7B2}" dt="2025-04-11T18:24:28.124" v="0"/>
          <ac:spMkLst>
            <pc:docMk/>
            <pc:sldMk cId="3602969969" sldId="11162"/>
            <ac:spMk id="3" creationId="{A9F8663E-DE25-89FC-4A6E-17A57E26AF72}"/>
          </ac:spMkLst>
        </pc:spChg>
      </pc:sldChg>
      <pc:sldChg chg="modSp mod modClrScheme chgLayout">
        <pc:chgData name="Ryan, Piikea" userId="S::ryan.p@portseattle.org::7838204a-aac0-4c87-b432-16f6768a4f80" providerId="AD" clId="Web-{63EE1517-5FD9-C809-A213-38513397F7B2}" dt="2025-04-11T18:24:28.124" v="0"/>
        <pc:sldMkLst>
          <pc:docMk/>
          <pc:sldMk cId="2293595521" sldId="11163"/>
        </pc:sldMkLst>
        <pc:spChg chg="mod ord">
          <ac:chgData name="Ryan, Piikea" userId="S::ryan.p@portseattle.org::7838204a-aac0-4c87-b432-16f6768a4f80" providerId="AD" clId="Web-{63EE1517-5FD9-C809-A213-38513397F7B2}" dt="2025-04-11T18:24:28.124" v="0"/>
          <ac:spMkLst>
            <pc:docMk/>
            <pc:sldMk cId="2293595521" sldId="11163"/>
            <ac:spMk id="2" creationId="{8C588E22-D5C4-475C-D2D9-BC683407E312}"/>
          </ac:spMkLst>
        </pc:spChg>
        <pc:spChg chg="mod ord">
          <ac:chgData name="Ryan, Piikea" userId="S::ryan.p@portseattle.org::7838204a-aac0-4c87-b432-16f6768a4f80" providerId="AD" clId="Web-{63EE1517-5FD9-C809-A213-38513397F7B2}" dt="2025-04-11T18:24:28.124" v="0"/>
          <ac:spMkLst>
            <pc:docMk/>
            <pc:sldMk cId="2293595521" sldId="11163"/>
            <ac:spMk id="3" creationId="{CF800FE6-74A3-D6CE-34C1-1ED86BDB6516}"/>
          </ac:spMkLst>
        </pc:spChg>
      </pc:sldChg>
      <pc:sldChg chg="modSp mod modClrScheme chgLayout">
        <pc:chgData name="Ryan, Piikea" userId="S::ryan.p@portseattle.org::7838204a-aac0-4c87-b432-16f6768a4f80" providerId="AD" clId="Web-{63EE1517-5FD9-C809-A213-38513397F7B2}" dt="2025-04-11T18:24:28.124" v="0"/>
        <pc:sldMkLst>
          <pc:docMk/>
          <pc:sldMk cId="3743176935" sldId="11164"/>
        </pc:sldMkLst>
        <pc:spChg chg="mod ord">
          <ac:chgData name="Ryan, Piikea" userId="S::ryan.p@portseattle.org::7838204a-aac0-4c87-b432-16f6768a4f80" providerId="AD" clId="Web-{63EE1517-5FD9-C809-A213-38513397F7B2}" dt="2025-04-11T18:24:28.124" v="0"/>
          <ac:spMkLst>
            <pc:docMk/>
            <pc:sldMk cId="3743176935" sldId="11164"/>
            <ac:spMk id="2" creationId="{3C9EA1AE-A64A-E424-5D80-861459FC454B}"/>
          </ac:spMkLst>
        </pc:spChg>
        <pc:spChg chg="mod ord">
          <ac:chgData name="Ryan, Piikea" userId="S::ryan.p@portseattle.org::7838204a-aac0-4c87-b432-16f6768a4f80" providerId="AD" clId="Web-{63EE1517-5FD9-C809-A213-38513397F7B2}" dt="2025-04-11T18:24:28.124" v="0"/>
          <ac:spMkLst>
            <pc:docMk/>
            <pc:sldMk cId="3743176935" sldId="11164"/>
            <ac:spMk id="4" creationId="{F6C417CC-C7D5-498E-3EF0-933F5EDF6B02}"/>
          </ac:spMkLst>
        </pc:spChg>
        <pc:spChg chg="mod ord">
          <ac:chgData name="Ryan, Piikea" userId="S::ryan.p@portseattle.org::7838204a-aac0-4c87-b432-16f6768a4f80" providerId="AD" clId="Web-{63EE1517-5FD9-C809-A213-38513397F7B2}" dt="2025-04-11T18:24:28.124" v="0"/>
          <ac:spMkLst>
            <pc:docMk/>
            <pc:sldMk cId="3743176935" sldId="11164"/>
            <ac:spMk id="5" creationId="{FAA3CDC4-B7E1-A0D5-EC1F-F9F0139093DA}"/>
          </ac:spMkLst>
        </pc:spChg>
      </pc:sldChg>
      <pc:sldMasterChg chg="del delSldLayout">
        <pc:chgData name="Ryan, Piikea" userId="S::ryan.p@portseattle.org::7838204a-aac0-4c87-b432-16f6768a4f80" providerId="AD" clId="Web-{63EE1517-5FD9-C809-A213-38513397F7B2}" dt="2025-04-11T18:24:28.124" v="0"/>
        <pc:sldMasterMkLst>
          <pc:docMk/>
          <pc:sldMasterMk cId="2211695731" sldId="2147483690"/>
        </pc:sldMasterMkLst>
        <pc:sldLayoutChg chg="del">
          <pc:chgData name="Ryan, Piikea" userId="S::ryan.p@portseattle.org::7838204a-aac0-4c87-b432-16f6768a4f80" providerId="AD" clId="Web-{63EE1517-5FD9-C809-A213-38513397F7B2}" dt="2025-04-11T18:24:28.124" v="0"/>
          <pc:sldLayoutMkLst>
            <pc:docMk/>
            <pc:sldMasterMk cId="2211695731" sldId="2147483690"/>
            <pc:sldLayoutMk cId="1881638675" sldId="2147483691"/>
          </pc:sldLayoutMkLst>
        </pc:sldLayoutChg>
        <pc:sldLayoutChg chg="del">
          <pc:chgData name="Ryan, Piikea" userId="S::ryan.p@portseattle.org::7838204a-aac0-4c87-b432-16f6768a4f80" providerId="AD" clId="Web-{63EE1517-5FD9-C809-A213-38513397F7B2}" dt="2025-04-11T18:24:28.124" v="0"/>
          <pc:sldLayoutMkLst>
            <pc:docMk/>
            <pc:sldMasterMk cId="2211695731" sldId="2147483690"/>
            <pc:sldLayoutMk cId="677642905" sldId="2147483692"/>
          </pc:sldLayoutMkLst>
        </pc:sldLayoutChg>
        <pc:sldLayoutChg chg="del">
          <pc:chgData name="Ryan, Piikea" userId="S::ryan.p@portseattle.org::7838204a-aac0-4c87-b432-16f6768a4f80" providerId="AD" clId="Web-{63EE1517-5FD9-C809-A213-38513397F7B2}" dt="2025-04-11T18:24:28.124" v="0"/>
          <pc:sldLayoutMkLst>
            <pc:docMk/>
            <pc:sldMasterMk cId="2211695731" sldId="2147483690"/>
            <pc:sldLayoutMk cId="2821554754" sldId="2147483693"/>
          </pc:sldLayoutMkLst>
        </pc:sldLayoutChg>
        <pc:sldLayoutChg chg="del">
          <pc:chgData name="Ryan, Piikea" userId="S::ryan.p@portseattle.org::7838204a-aac0-4c87-b432-16f6768a4f80" providerId="AD" clId="Web-{63EE1517-5FD9-C809-A213-38513397F7B2}" dt="2025-04-11T18:24:28.124" v="0"/>
          <pc:sldLayoutMkLst>
            <pc:docMk/>
            <pc:sldMasterMk cId="2211695731" sldId="2147483690"/>
            <pc:sldLayoutMk cId="3492758651" sldId="2147483694"/>
          </pc:sldLayoutMkLst>
        </pc:sldLayoutChg>
        <pc:sldLayoutChg chg="del">
          <pc:chgData name="Ryan, Piikea" userId="S::ryan.p@portseattle.org::7838204a-aac0-4c87-b432-16f6768a4f80" providerId="AD" clId="Web-{63EE1517-5FD9-C809-A213-38513397F7B2}" dt="2025-04-11T18:24:28.124" v="0"/>
          <pc:sldLayoutMkLst>
            <pc:docMk/>
            <pc:sldMasterMk cId="2211695731" sldId="2147483690"/>
            <pc:sldLayoutMk cId="3015637181" sldId="2147483695"/>
          </pc:sldLayoutMkLst>
        </pc:sldLayoutChg>
        <pc:sldLayoutChg chg="del">
          <pc:chgData name="Ryan, Piikea" userId="S::ryan.p@portseattle.org::7838204a-aac0-4c87-b432-16f6768a4f80" providerId="AD" clId="Web-{63EE1517-5FD9-C809-A213-38513397F7B2}" dt="2025-04-11T18:24:28.124" v="0"/>
          <pc:sldLayoutMkLst>
            <pc:docMk/>
            <pc:sldMasterMk cId="2211695731" sldId="2147483690"/>
            <pc:sldLayoutMk cId="1371291846" sldId="2147483696"/>
          </pc:sldLayoutMkLst>
        </pc:sldLayoutChg>
        <pc:sldLayoutChg chg="del">
          <pc:chgData name="Ryan, Piikea" userId="S::ryan.p@portseattle.org::7838204a-aac0-4c87-b432-16f6768a4f80" providerId="AD" clId="Web-{63EE1517-5FD9-C809-A213-38513397F7B2}" dt="2025-04-11T18:24:28.124" v="0"/>
          <pc:sldLayoutMkLst>
            <pc:docMk/>
            <pc:sldMasterMk cId="2211695731" sldId="2147483690"/>
            <pc:sldLayoutMk cId="693327867" sldId="2147483697"/>
          </pc:sldLayoutMkLst>
        </pc:sldLayoutChg>
        <pc:sldLayoutChg chg="del">
          <pc:chgData name="Ryan, Piikea" userId="S::ryan.p@portseattle.org::7838204a-aac0-4c87-b432-16f6768a4f80" providerId="AD" clId="Web-{63EE1517-5FD9-C809-A213-38513397F7B2}" dt="2025-04-11T18:24:28.124" v="0"/>
          <pc:sldLayoutMkLst>
            <pc:docMk/>
            <pc:sldMasterMk cId="2211695731" sldId="2147483690"/>
            <pc:sldLayoutMk cId="3885171374" sldId="2147483698"/>
          </pc:sldLayoutMkLst>
        </pc:sldLayoutChg>
        <pc:sldLayoutChg chg="del">
          <pc:chgData name="Ryan, Piikea" userId="S::ryan.p@portseattle.org::7838204a-aac0-4c87-b432-16f6768a4f80" providerId="AD" clId="Web-{63EE1517-5FD9-C809-A213-38513397F7B2}" dt="2025-04-11T18:24:28.124" v="0"/>
          <pc:sldLayoutMkLst>
            <pc:docMk/>
            <pc:sldMasterMk cId="2211695731" sldId="2147483690"/>
            <pc:sldLayoutMk cId="1364297115" sldId="2147483699"/>
          </pc:sldLayoutMkLst>
        </pc:sldLayoutChg>
        <pc:sldLayoutChg chg="del">
          <pc:chgData name="Ryan, Piikea" userId="S::ryan.p@portseattle.org::7838204a-aac0-4c87-b432-16f6768a4f80" providerId="AD" clId="Web-{63EE1517-5FD9-C809-A213-38513397F7B2}" dt="2025-04-11T18:24:28.124" v="0"/>
          <pc:sldLayoutMkLst>
            <pc:docMk/>
            <pc:sldMasterMk cId="2211695731" sldId="2147483690"/>
            <pc:sldLayoutMk cId="3837764963" sldId="2147483700"/>
          </pc:sldLayoutMkLst>
        </pc:sldLayoutChg>
        <pc:sldLayoutChg chg="del">
          <pc:chgData name="Ryan, Piikea" userId="S::ryan.p@portseattle.org::7838204a-aac0-4c87-b432-16f6768a4f80" providerId="AD" clId="Web-{63EE1517-5FD9-C809-A213-38513397F7B2}" dt="2025-04-11T18:24:28.124" v="0"/>
          <pc:sldLayoutMkLst>
            <pc:docMk/>
            <pc:sldMasterMk cId="2211695731" sldId="2147483690"/>
            <pc:sldLayoutMk cId="1462641724" sldId="2147483701"/>
          </pc:sldLayoutMkLst>
        </pc:sldLayoutChg>
        <pc:sldLayoutChg chg="del">
          <pc:chgData name="Ryan, Piikea" userId="S::ryan.p@portseattle.org::7838204a-aac0-4c87-b432-16f6768a4f80" providerId="AD" clId="Web-{63EE1517-5FD9-C809-A213-38513397F7B2}" dt="2025-04-11T18:24:28.124" v="0"/>
          <pc:sldLayoutMkLst>
            <pc:docMk/>
            <pc:sldMasterMk cId="2211695731" sldId="2147483690"/>
            <pc:sldLayoutMk cId="3031455087" sldId="2147483702"/>
          </pc:sldLayoutMkLst>
        </pc:sldLayoutChg>
        <pc:sldLayoutChg chg="del">
          <pc:chgData name="Ryan, Piikea" userId="S::ryan.p@portseattle.org::7838204a-aac0-4c87-b432-16f6768a4f80" providerId="AD" clId="Web-{63EE1517-5FD9-C809-A213-38513397F7B2}" dt="2025-04-11T18:24:28.124" v="0"/>
          <pc:sldLayoutMkLst>
            <pc:docMk/>
            <pc:sldMasterMk cId="2211695731" sldId="2147483690"/>
            <pc:sldLayoutMk cId="1351001827" sldId="2147483703"/>
          </pc:sldLayoutMkLst>
        </pc:sldLayoutChg>
      </pc:sldMasterChg>
      <pc:sldMasterChg chg="add addSldLayout modSldLayout">
        <pc:chgData name="Ryan, Piikea" userId="S::ryan.p@portseattle.org::7838204a-aac0-4c87-b432-16f6768a4f80" providerId="AD" clId="Web-{63EE1517-5FD9-C809-A213-38513397F7B2}" dt="2025-04-11T18:24:28.124" v="0"/>
        <pc:sldMasterMkLst>
          <pc:docMk/>
          <pc:sldMasterMk cId="1391515933" sldId="2147483704"/>
        </pc:sldMasterMkLst>
        <pc:sldLayoutChg chg="add mod replId">
          <pc:chgData name="Ryan, Piikea" userId="S::ryan.p@portseattle.org::7838204a-aac0-4c87-b432-16f6768a4f80" providerId="AD" clId="Web-{63EE1517-5FD9-C809-A213-38513397F7B2}" dt="2025-04-11T18:24:28.124" v="0"/>
          <pc:sldLayoutMkLst>
            <pc:docMk/>
            <pc:sldMasterMk cId="1391515933" sldId="2147483704"/>
            <pc:sldLayoutMk cId="3221164846" sldId="2147483705"/>
          </pc:sldLayoutMkLst>
        </pc:sldLayoutChg>
        <pc:sldLayoutChg chg="add mod replId">
          <pc:chgData name="Ryan, Piikea" userId="S::ryan.p@portseattle.org::7838204a-aac0-4c87-b432-16f6768a4f80" providerId="AD" clId="Web-{63EE1517-5FD9-C809-A213-38513397F7B2}" dt="2025-04-11T18:24:28.124" v="0"/>
          <pc:sldLayoutMkLst>
            <pc:docMk/>
            <pc:sldMasterMk cId="1391515933" sldId="2147483704"/>
            <pc:sldLayoutMk cId="2453086263" sldId="2147483706"/>
          </pc:sldLayoutMkLst>
        </pc:sldLayoutChg>
        <pc:sldLayoutChg chg="add mod replId">
          <pc:chgData name="Ryan, Piikea" userId="S::ryan.p@portseattle.org::7838204a-aac0-4c87-b432-16f6768a4f80" providerId="AD" clId="Web-{63EE1517-5FD9-C809-A213-38513397F7B2}" dt="2025-04-11T18:24:28.124" v="0"/>
          <pc:sldLayoutMkLst>
            <pc:docMk/>
            <pc:sldMasterMk cId="1391515933" sldId="2147483704"/>
            <pc:sldLayoutMk cId="1798892134" sldId="2147483707"/>
          </pc:sldLayoutMkLst>
        </pc:sldLayoutChg>
        <pc:sldLayoutChg chg="add mod replId">
          <pc:chgData name="Ryan, Piikea" userId="S::ryan.p@portseattle.org::7838204a-aac0-4c87-b432-16f6768a4f80" providerId="AD" clId="Web-{63EE1517-5FD9-C809-A213-38513397F7B2}" dt="2025-04-11T18:24:28.124" v="0"/>
          <pc:sldLayoutMkLst>
            <pc:docMk/>
            <pc:sldMasterMk cId="1391515933" sldId="2147483704"/>
            <pc:sldLayoutMk cId="3009827891" sldId="2147483708"/>
          </pc:sldLayoutMkLst>
        </pc:sldLayoutChg>
        <pc:sldLayoutChg chg="add mod replId">
          <pc:chgData name="Ryan, Piikea" userId="S::ryan.p@portseattle.org::7838204a-aac0-4c87-b432-16f6768a4f80" providerId="AD" clId="Web-{63EE1517-5FD9-C809-A213-38513397F7B2}" dt="2025-04-11T18:24:28.124" v="0"/>
          <pc:sldLayoutMkLst>
            <pc:docMk/>
            <pc:sldMasterMk cId="1391515933" sldId="2147483704"/>
            <pc:sldLayoutMk cId="3317568716" sldId="2147483709"/>
          </pc:sldLayoutMkLst>
        </pc:sldLayoutChg>
        <pc:sldLayoutChg chg="add mod replId">
          <pc:chgData name="Ryan, Piikea" userId="S::ryan.p@portseattle.org::7838204a-aac0-4c87-b432-16f6768a4f80" providerId="AD" clId="Web-{63EE1517-5FD9-C809-A213-38513397F7B2}" dt="2025-04-11T18:24:28.124" v="0"/>
          <pc:sldLayoutMkLst>
            <pc:docMk/>
            <pc:sldMasterMk cId="1391515933" sldId="2147483704"/>
            <pc:sldLayoutMk cId="1217218229" sldId="2147483710"/>
          </pc:sldLayoutMkLst>
        </pc:sldLayoutChg>
        <pc:sldLayoutChg chg="add mod replId">
          <pc:chgData name="Ryan, Piikea" userId="S::ryan.p@portseattle.org::7838204a-aac0-4c87-b432-16f6768a4f80" providerId="AD" clId="Web-{63EE1517-5FD9-C809-A213-38513397F7B2}" dt="2025-04-11T18:24:28.124" v="0"/>
          <pc:sldLayoutMkLst>
            <pc:docMk/>
            <pc:sldMasterMk cId="1391515933" sldId="2147483704"/>
            <pc:sldLayoutMk cId="1850004083" sldId="2147483711"/>
          </pc:sldLayoutMkLst>
        </pc:sldLayoutChg>
        <pc:sldLayoutChg chg="add mod replId">
          <pc:chgData name="Ryan, Piikea" userId="S::ryan.p@portseattle.org::7838204a-aac0-4c87-b432-16f6768a4f80" providerId="AD" clId="Web-{63EE1517-5FD9-C809-A213-38513397F7B2}" dt="2025-04-11T18:24:28.124" v="0"/>
          <pc:sldLayoutMkLst>
            <pc:docMk/>
            <pc:sldMasterMk cId="1391515933" sldId="2147483704"/>
            <pc:sldLayoutMk cId="2188300772" sldId="2147483712"/>
          </pc:sldLayoutMkLst>
        </pc:sldLayoutChg>
        <pc:sldLayoutChg chg="add mod replId">
          <pc:chgData name="Ryan, Piikea" userId="S::ryan.p@portseattle.org::7838204a-aac0-4c87-b432-16f6768a4f80" providerId="AD" clId="Web-{63EE1517-5FD9-C809-A213-38513397F7B2}" dt="2025-04-11T18:24:28.124" v="0"/>
          <pc:sldLayoutMkLst>
            <pc:docMk/>
            <pc:sldMasterMk cId="1391515933" sldId="2147483704"/>
            <pc:sldLayoutMk cId="321032289" sldId="2147483713"/>
          </pc:sldLayoutMkLst>
        </pc:sldLayoutChg>
        <pc:sldLayoutChg chg="add mod replId">
          <pc:chgData name="Ryan, Piikea" userId="S::ryan.p@portseattle.org::7838204a-aac0-4c87-b432-16f6768a4f80" providerId="AD" clId="Web-{63EE1517-5FD9-C809-A213-38513397F7B2}" dt="2025-04-11T18:24:28.124" v="0"/>
          <pc:sldLayoutMkLst>
            <pc:docMk/>
            <pc:sldMasterMk cId="1391515933" sldId="2147483704"/>
            <pc:sldLayoutMk cId="2075731970" sldId="2147483714"/>
          </pc:sldLayoutMkLst>
        </pc:sldLayoutChg>
        <pc:sldLayoutChg chg="add mod replId">
          <pc:chgData name="Ryan, Piikea" userId="S::ryan.p@portseattle.org::7838204a-aac0-4c87-b432-16f6768a4f80" providerId="AD" clId="Web-{63EE1517-5FD9-C809-A213-38513397F7B2}" dt="2025-04-11T18:24:28.124" v="0"/>
          <pc:sldLayoutMkLst>
            <pc:docMk/>
            <pc:sldMasterMk cId="1391515933" sldId="2147483704"/>
            <pc:sldLayoutMk cId="1743019412" sldId="2147483715"/>
          </pc:sldLayoutMkLst>
        </pc:sldLayoutChg>
        <pc:sldLayoutChg chg="add mod replId">
          <pc:chgData name="Ryan, Piikea" userId="S::ryan.p@portseattle.org::7838204a-aac0-4c87-b432-16f6768a4f80" providerId="AD" clId="Web-{63EE1517-5FD9-C809-A213-38513397F7B2}" dt="2025-04-11T18:24:28.124" v="0"/>
          <pc:sldLayoutMkLst>
            <pc:docMk/>
            <pc:sldMasterMk cId="1391515933" sldId="2147483704"/>
            <pc:sldLayoutMk cId="289178568" sldId="2147483716"/>
          </pc:sldLayoutMkLst>
        </pc:sldLayoutChg>
        <pc:sldLayoutChg chg="add mod replId">
          <pc:chgData name="Ryan, Piikea" userId="S::ryan.p@portseattle.org::7838204a-aac0-4c87-b432-16f6768a4f80" providerId="AD" clId="Web-{63EE1517-5FD9-C809-A213-38513397F7B2}" dt="2025-04-11T18:24:28.124" v="0"/>
          <pc:sldLayoutMkLst>
            <pc:docMk/>
            <pc:sldMasterMk cId="1391515933" sldId="2147483704"/>
            <pc:sldLayoutMk cId="159505411" sldId="2147483717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1DA9BB-8D16-42D6-83AD-5767C7AF5CB0}" type="datetimeFigureOut">
              <a:rPr lang="en-US" smtClean="0"/>
              <a:t>4/14/2025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580763-3EAE-4254-BF0E-3D4A81E703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02803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01675" y="990600"/>
            <a:ext cx="5584825" cy="314166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9A9968-EB56-49B1-AE44-01515C00B71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30904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580763-3EAE-4254-BF0E-3D4A81E70326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52224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BOP3 Starts 2025</a:t>
            </a:r>
          </a:p>
          <a:p>
            <a:r>
              <a:rPr lang="en-US" dirty="0"/>
              <a:t>N. Main Terminal Competes 2026</a:t>
            </a:r>
          </a:p>
          <a:p>
            <a:r>
              <a:rPr lang="en-US" dirty="0"/>
              <a:t>CCE Completes 2026</a:t>
            </a:r>
          </a:p>
          <a:p>
            <a:r>
              <a:rPr lang="en-US" dirty="0"/>
              <a:t>SCE Starts 2026</a:t>
            </a:r>
          </a:p>
          <a:p>
            <a:r>
              <a:rPr lang="en-US" dirty="0"/>
              <a:t>MTIP Starts 2029*</a:t>
            </a:r>
          </a:p>
          <a:p>
            <a:r>
              <a:rPr lang="en-US" dirty="0"/>
              <a:t>IWTP Starts 2026</a:t>
            </a:r>
          </a:p>
          <a:p>
            <a:r>
              <a:rPr lang="en-US" dirty="0"/>
              <a:t>CHIRRP – Starts 2028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580763-3EAE-4254-BF0E-3D4A81E70326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86358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*Scope under review due to cost increases.  May delay start due to revenues.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580763-3EAE-4254-BF0E-3D4A81E70326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33060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069CB8-F204-4D06-B913-C5A26A89888A}" type="datetimeFigureOut">
              <a:rPr lang="en-US" dirty="0"/>
              <a:t>4/14/2025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211648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BB376-B19C-488D-ABEB-03C7E6E9E3E0}" type="datetimeFigureOut">
              <a:rPr lang="en-US" dirty="0"/>
              <a:t>4/14/2025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637A9-119A-49DA-BD12-AAC58B377D80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30862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F077B-A50F-4D64-8574-E2D6A98A5553}" type="datetimeFigureOut">
              <a:rPr lang="en-US" dirty="0"/>
              <a:t>4/14/2025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988921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4937760" cy="402336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E2A62-1983-43A1-A163-D8AA46534C80}" type="datetimeFigureOut">
              <a:rPr lang="en-US" dirty="0"/>
              <a:t>4/14/2025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98278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F3E3B-34E3-4345-B2A1-994B83598A9C}" type="datetimeFigureOut">
              <a:rPr lang="en-US" dirty="0"/>
              <a:t>4/14/2025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75687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16C96-82A1-4D77-8ADA-627AC6FE3D65}" type="datetimeFigureOut">
              <a:rPr lang="en-US" dirty="0"/>
              <a:t>4/14/2025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72182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02C1E-28F2-47E9-802D-339E64E2F920}" type="datetimeFigureOut">
              <a:rPr lang="en-US" dirty="0"/>
              <a:t>4/14/2025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00040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24271A48-F18A-45B3-BC05-1E27DA3F88AF}" type="datetimeFigureOut">
              <a:rPr lang="en-US" dirty="0"/>
              <a:t>4/14/2025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83007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747F8-9654-4282-85D2-65F41AAE7A75}" type="datetimeFigureOut">
              <a:rPr lang="en-US" dirty="0"/>
              <a:t>4/14/2025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0322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6E300-0A13-4A81-945A-7333C271A069}" type="datetimeFigureOut">
              <a:rPr lang="en-US" dirty="0"/>
              <a:t>4/14/2025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57319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671962-1EA4-46E7-BCB0-F36CE46D1A59}" type="datetimeFigureOut">
              <a:rPr lang="en-US" dirty="0"/>
              <a:t>4/14/2025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30194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4621413"/>
            <a:ext cx="10363200" cy="821409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5568430"/>
            <a:ext cx="5283200" cy="721581"/>
          </a:xfr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rgbClr val="1B4A55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2CC8B4-AB26-4D05-88D9-E2C7846A8998}" type="datetime1">
              <a:rPr lang="en-US" smtClean="0"/>
              <a:t>4/14/2025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E5A4D-2439-42BC-BABB-6AD786F2FD5F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0" y="6780745"/>
            <a:ext cx="12192000" cy="7725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0" y="6780745"/>
            <a:ext cx="3784600" cy="7725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D23AAACF-77C1-48AA-B736-5A64FEADA18D}"/>
              </a:ext>
            </a:extLst>
          </p:cNvPr>
          <p:cNvGrpSpPr/>
          <p:nvPr userDrawn="1"/>
        </p:nvGrpSpPr>
        <p:grpSpPr>
          <a:xfrm>
            <a:off x="0" y="6780745"/>
            <a:ext cx="12192000" cy="77255"/>
            <a:chOff x="0" y="6780745"/>
            <a:chExt cx="12192000" cy="77255"/>
          </a:xfrm>
        </p:grpSpPr>
        <p:sp>
          <p:nvSpPr>
            <p:cNvPr id="12" name="Rectangle 11"/>
            <p:cNvSpPr/>
            <p:nvPr/>
          </p:nvSpPr>
          <p:spPr>
            <a:xfrm>
              <a:off x="0" y="6780745"/>
              <a:ext cx="12192000" cy="77255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0" y="6780745"/>
              <a:ext cx="3784600" cy="77255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696D93B3-1893-4E9A-9A03-D685240CAE4C}"/>
              </a:ext>
            </a:extLst>
          </p:cNvPr>
          <p:cNvGrpSpPr/>
          <p:nvPr userDrawn="1"/>
        </p:nvGrpSpPr>
        <p:grpSpPr>
          <a:xfrm>
            <a:off x="9039225" y="0"/>
            <a:ext cx="2391578" cy="1364926"/>
            <a:chOff x="9039225" y="1"/>
            <a:chExt cx="2391578" cy="1354346"/>
          </a:xfrm>
        </p:grpSpPr>
        <p:sp>
          <p:nvSpPr>
            <p:cNvPr id="15" name="Graphic 7">
              <a:extLst>
                <a:ext uri="{FF2B5EF4-FFF2-40B4-BE49-F238E27FC236}">
                  <a16:creationId xmlns:a16="http://schemas.microsoft.com/office/drawing/2014/main" id="{9823FF3A-990C-4E5E-8B7D-3DEBD52455F9}"/>
                </a:ext>
              </a:extLst>
            </p:cNvPr>
            <p:cNvSpPr/>
            <p:nvPr/>
          </p:nvSpPr>
          <p:spPr>
            <a:xfrm>
              <a:off x="9039225" y="1"/>
              <a:ext cx="2391578" cy="1354346"/>
            </a:xfrm>
            <a:custGeom>
              <a:avLst/>
              <a:gdLst>
                <a:gd name="connsiteX0" fmla="*/ 2500977 w 2856145"/>
                <a:gd name="connsiteY0" fmla="*/ 1546471 h 1546470"/>
                <a:gd name="connsiteX1" fmla="*/ 355169 w 2856145"/>
                <a:gd name="connsiteY1" fmla="*/ 1546471 h 1546470"/>
                <a:gd name="connsiteX2" fmla="*/ 0 w 2856145"/>
                <a:gd name="connsiteY2" fmla="*/ 1191302 h 1546470"/>
                <a:gd name="connsiteX3" fmla="*/ 0 w 2856145"/>
                <a:gd name="connsiteY3" fmla="*/ 0 h 1546470"/>
                <a:gd name="connsiteX4" fmla="*/ 2856146 w 2856145"/>
                <a:gd name="connsiteY4" fmla="*/ 0 h 1546470"/>
                <a:gd name="connsiteX5" fmla="*/ 2856146 w 2856145"/>
                <a:gd name="connsiteY5" fmla="*/ 1191302 h 1546470"/>
                <a:gd name="connsiteX6" fmla="*/ 2500977 w 2856145"/>
                <a:gd name="connsiteY6" fmla="*/ 1546471 h 15464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56145" h="1546470">
                  <a:moveTo>
                    <a:pt x="2500977" y="1546471"/>
                  </a:moveTo>
                  <a:lnTo>
                    <a:pt x="355169" y="1546471"/>
                  </a:lnTo>
                  <a:cubicBezTo>
                    <a:pt x="159029" y="1546471"/>
                    <a:pt x="0" y="1387441"/>
                    <a:pt x="0" y="1191302"/>
                  </a:cubicBezTo>
                  <a:lnTo>
                    <a:pt x="0" y="0"/>
                  </a:lnTo>
                  <a:lnTo>
                    <a:pt x="2856146" y="0"/>
                  </a:lnTo>
                  <a:lnTo>
                    <a:pt x="2856146" y="1191302"/>
                  </a:lnTo>
                  <a:cubicBezTo>
                    <a:pt x="2856146" y="1387441"/>
                    <a:pt x="2697164" y="1546471"/>
                    <a:pt x="2500977" y="1546471"/>
                  </a:cubicBezTo>
                  <a:close/>
                </a:path>
              </a:pathLst>
            </a:custGeom>
            <a:solidFill>
              <a:schemeClr val="tx2"/>
            </a:solidFill>
            <a:ln w="4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BF499D1C-330A-4AE4-84F1-91F2CF07EC1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87786" y="267876"/>
              <a:ext cx="1755509" cy="770350"/>
            </a:xfrm>
            <a:prstGeom prst="rect">
              <a:avLst/>
            </a:prstGeom>
          </p:spPr>
        </p:pic>
      </p:grpSp>
      <p:sp>
        <p:nvSpPr>
          <p:cNvPr id="21" name="Picture Placeholder 7">
            <a:extLst>
              <a:ext uri="{FF2B5EF4-FFF2-40B4-BE49-F238E27FC236}">
                <a16:creationId xmlns:a16="http://schemas.microsoft.com/office/drawing/2014/main" id="{A1FD5403-E080-47A0-9BE4-BF9B7E07E6D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-2423"/>
            <a:ext cx="12192000" cy="4427219"/>
          </a:xfrm>
        </p:spPr>
        <p:txBody>
          <a:bodyPr anchor="ctr"/>
          <a:lstStyle>
            <a:lvl1pPr marL="0" indent="0" algn="ctr">
              <a:buNone/>
              <a:tabLst>
                <a:tab pos="1203325" algn="l"/>
              </a:tabLst>
              <a:defRPr baseline="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8917856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43001"/>
            <a:ext cx="10363200" cy="14700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2971800"/>
            <a:ext cx="5283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2CC8B4-AB26-4D05-88D9-E2C7846A8998}" type="datetime1">
              <a:rPr lang="en-US" smtClean="0"/>
              <a:t>4/14/2025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E5A4D-2439-42BC-BABB-6AD786F2FD5F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7742" y="5278341"/>
            <a:ext cx="2364658" cy="1037656"/>
          </a:xfrm>
          <a:prstGeom prst="rect">
            <a:avLst/>
          </a:prstGeom>
          <a:ln>
            <a:noFill/>
          </a:ln>
          <a:effectLst/>
        </p:spPr>
      </p:pic>
      <p:sp>
        <p:nvSpPr>
          <p:cNvPr id="8" name="Rectangle 7"/>
          <p:cNvSpPr/>
          <p:nvPr/>
        </p:nvSpPr>
        <p:spPr>
          <a:xfrm>
            <a:off x="0" y="6780745"/>
            <a:ext cx="12192000" cy="7725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101600" y="6780745"/>
            <a:ext cx="3683000" cy="7725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6780745"/>
            <a:ext cx="12192000" cy="7725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101600" y="6780745"/>
            <a:ext cx="3683000" cy="7725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505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5DC5B261-8843-42D1-AAFC-05E20E2D9B97}" type="datetimeFigureOut">
              <a:rPr lang="en-US" dirty="0"/>
              <a:t>4/14/2025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915159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6" r:id="rId2"/>
    <p:sldLayoutId id="2147483707" r:id="rId3"/>
    <p:sldLayoutId id="2147483708" r:id="rId4"/>
    <p:sldLayoutId id="2147483709" r:id="rId5"/>
    <p:sldLayoutId id="2147483710" r:id="rId6"/>
    <p:sldLayoutId id="2147483711" r:id="rId7"/>
    <p:sldLayoutId id="2147483712" r:id="rId8"/>
    <p:sldLayoutId id="2147483713" r:id="rId9"/>
    <p:sldLayoutId id="2147483714" r:id="rId10"/>
    <p:sldLayoutId id="2147483715" r:id="rId11"/>
    <p:sldLayoutId id="2147483716" r:id="rId12"/>
    <p:sldLayoutId id="2147483717" r:id="rId13"/>
  </p:sldLayoutIdLst>
  <p:hf sldNum="0"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s://hosting.portseattle.org/sops/#/Dashboard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3FF6CE15-76FB-B16A-B45A-C4FB3FE33C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E6B619A3-E885-425D-9D3A-D3E204B2E77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2411" y="1391476"/>
            <a:ext cx="11585048" cy="3896139"/>
          </a:xfrm>
        </p:spPr>
        <p:txBody>
          <a:bodyPr>
            <a:normAutofit/>
          </a:bodyPr>
          <a:lstStyle/>
          <a:p>
            <a:pPr algn="ctr"/>
            <a:r>
              <a:rPr lang="en-US" sz="6700" b="1" dirty="0">
                <a:solidFill>
                  <a:schemeClr val="bg1"/>
                </a:solidFill>
                <a:cs typeface="Calibri"/>
              </a:rPr>
              <a:t>Port of Seattle</a:t>
            </a:r>
            <a:br>
              <a:rPr lang="en-US" sz="6700" b="1" dirty="0">
                <a:solidFill>
                  <a:schemeClr val="bg1"/>
                </a:solidFill>
                <a:cs typeface="Calibri"/>
              </a:rPr>
            </a:br>
            <a:r>
              <a:rPr lang="en-US" sz="6700" b="1" dirty="0">
                <a:solidFill>
                  <a:schemeClr val="bg1"/>
                </a:solidFill>
                <a:cs typeface="Calibri"/>
              </a:rPr>
              <a:t>CMAA Annual Update</a:t>
            </a:r>
            <a:br>
              <a:rPr lang="en-US" sz="4000" b="1" dirty="0">
                <a:solidFill>
                  <a:schemeClr val="bg1"/>
                </a:solidFill>
                <a:cs typeface="Calibri"/>
              </a:rPr>
            </a:br>
            <a:r>
              <a:rPr lang="en-US" sz="2200" b="1" dirty="0">
                <a:solidFill>
                  <a:schemeClr val="bg1"/>
                </a:solidFill>
                <a:cs typeface="Calibri"/>
              </a:rPr>
              <a:t>April 18, 2025</a:t>
            </a:r>
            <a:br>
              <a:rPr lang="en-US" sz="2200" b="1" dirty="0">
                <a:solidFill>
                  <a:schemeClr val="bg1"/>
                </a:solidFill>
                <a:cs typeface="Calibri"/>
              </a:rPr>
            </a:br>
            <a:r>
              <a:rPr lang="en-US" sz="4400" b="1" dirty="0">
                <a:solidFill>
                  <a:schemeClr val="bg1"/>
                </a:solidFill>
                <a:latin typeface="Arial"/>
                <a:cs typeface="Arial"/>
              </a:rPr>
              <a:t>Brian Sweet, P.E. CCM</a:t>
            </a:r>
            <a:br>
              <a:rPr lang="en-US" sz="4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100" dirty="0">
                <a:solidFill>
                  <a:schemeClr val="bg1"/>
                </a:solidFill>
                <a:latin typeface="Arial"/>
                <a:cs typeface="Arial"/>
              </a:rPr>
              <a:t>Director Engineering, Construction Management</a:t>
            </a:r>
            <a:br>
              <a:rPr lang="en-US" sz="4800" dirty="0">
                <a:solidFill>
                  <a:schemeClr val="tx2">
                    <a:lumMod val="90000"/>
                    <a:lumOff val="10000"/>
                  </a:schemeClr>
                </a:solidFill>
                <a:latin typeface="Arial"/>
                <a:cs typeface="Arial"/>
              </a:rPr>
            </a:b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7E4D596-E249-4DDC-9787-87E23B75EF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E5A4D-2439-42BC-BABB-6AD786F2FD5F}" type="slidenum">
              <a:rPr lang="en-US" smtClean="0"/>
              <a:t>1</a:t>
            </a:fld>
            <a:endParaRPr lang="en-US"/>
          </a:p>
        </p:txBody>
      </p:sp>
      <p:sp>
        <p:nvSpPr>
          <p:cNvPr id="2" name="Title 2">
            <a:extLst>
              <a:ext uri="{FF2B5EF4-FFF2-40B4-BE49-F238E27FC236}">
                <a16:creationId xmlns:a16="http://schemas.microsoft.com/office/drawing/2014/main" id="{6152773D-9CF1-49C1-9E4F-3FC78AA823A4}"/>
              </a:ext>
            </a:extLst>
          </p:cNvPr>
          <p:cNvSpPr txBox="1">
            <a:spLocks/>
          </p:cNvSpPr>
          <p:nvPr/>
        </p:nvSpPr>
        <p:spPr>
          <a:xfrm>
            <a:off x="364068" y="2176837"/>
            <a:ext cx="11261734" cy="69754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1B4A55"/>
                </a:solidFill>
                <a:latin typeface="+mn-lt"/>
                <a:ea typeface="+mj-ea"/>
                <a:cs typeface="+mj-cs"/>
              </a:defRPr>
            </a:lvl1pPr>
          </a:lstStyle>
          <a:p>
            <a:endParaRPr lang="en-US" sz="5850" b="1">
              <a:solidFill>
                <a:schemeClr val="accent2"/>
              </a:solidFill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87443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04DD09-A237-D099-12B7-EB8020ACD0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21635" y="924056"/>
            <a:ext cx="10363200" cy="821409"/>
          </a:xfrm>
        </p:spPr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287A8EE-820E-9FF3-B093-CF74162C4AE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600" y="1842052"/>
            <a:ext cx="10363200" cy="4447959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600" b="1" dirty="0">
                <a:solidFill>
                  <a:schemeClr val="tx1"/>
                </a:solidFill>
              </a:rPr>
              <a:t>Port of Seattle Background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600" b="1" dirty="0">
                <a:solidFill>
                  <a:schemeClr val="tx1"/>
                </a:solidFill>
              </a:rPr>
              <a:t>What’s New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600" b="1" dirty="0">
                <a:solidFill>
                  <a:schemeClr val="tx1"/>
                </a:solidFill>
              </a:rPr>
              <a:t>Upcoming Opportunities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600" b="1" dirty="0">
                <a:solidFill>
                  <a:schemeClr val="tx1"/>
                </a:solidFill>
              </a:rPr>
              <a:t>Questions?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70200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4C406BD-2A03-CCE3-CD7E-7740002406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945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8615AD8-30EC-42C2-8006-1CD317C09C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460E5A4D-2439-42BC-BABB-6AD786F2FD5F}" type="slidenum">
              <a:rPr lang="en-US" smtClean="0"/>
              <a:pPr>
                <a:spcAft>
                  <a:spcPts val="600"/>
                </a:spcAft>
              </a:pPr>
              <a:t>3</a:t>
            </a:fld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902905B-64C3-19EE-3163-AE4E2BA9D96F}"/>
              </a:ext>
            </a:extLst>
          </p:cNvPr>
          <p:cNvSpPr txBox="1"/>
          <p:nvPr/>
        </p:nvSpPr>
        <p:spPr>
          <a:xfrm>
            <a:off x="226812" y="2382559"/>
            <a:ext cx="11941560" cy="110799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defRPr/>
            </a:pPr>
            <a:endParaRPr lang="en-US" sz="6600">
              <a:solidFill>
                <a:schemeClr val="bg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14283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F94886-B20D-6876-9CD0-FA099CEA4E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Port CIP Priorities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BD675E-A8E6-8AF5-7657-4054EFC087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457200" indent="-457200">
              <a:spcAft>
                <a:spcPts val="600"/>
              </a:spcAft>
              <a:buFont typeface="Calibri" panose="020F0502020204030204" pitchFamily="34" charset="0"/>
              <a:buChar char="•"/>
            </a:pPr>
            <a:r>
              <a:rPr lang="en-US" sz="2800" b="1" dirty="0"/>
              <a:t>Construction Safety</a:t>
            </a:r>
          </a:p>
          <a:p>
            <a:pPr marL="914400" lvl="1" indent="-457200">
              <a:spcAft>
                <a:spcPts val="600"/>
              </a:spcAft>
              <a:buFont typeface="Calibri" panose="020F0502020204030204" pitchFamily="34" charset="0"/>
              <a:buChar char="•"/>
            </a:pPr>
            <a:r>
              <a:rPr lang="en-US" sz="2800" b="1" dirty="0"/>
              <a:t>Culture of Care</a:t>
            </a:r>
          </a:p>
          <a:p>
            <a:pPr marL="457200" indent="-457200"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Calibri" panose="020F0502020204030204" pitchFamily="34" charset="0"/>
              <a:buChar char="•"/>
            </a:pPr>
            <a:r>
              <a:rPr lang="en-US" sz="2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Diversity in Contracting</a:t>
            </a:r>
          </a:p>
          <a:p>
            <a:pPr marL="749808" lvl="1" indent="-457200">
              <a:spcAft>
                <a:spcPts val="600"/>
              </a:spcAft>
              <a:buFont typeface="Calibri" panose="020F0502020204030204" pitchFamily="34" charset="0"/>
              <a:buChar char="•"/>
            </a:pPr>
            <a:r>
              <a:rPr lang="en-US" sz="2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# of women and minority owned firms</a:t>
            </a:r>
          </a:p>
          <a:p>
            <a:pPr marL="749808" lvl="1" indent="-457200">
              <a:spcAft>
                <a:spcPts val="600"/>
              </a:spcAft>
              <a:buFont typeface="Calibri" panose="020F0502020204030204" pitchFamily="34" charset="0"/>
              <a:buChar char="•"/>
            </a:pPr>
            <a:r>
              <a:rPr lang="en-US" sz="2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% of dollars paid out to women and minority owned firms both primes and subs</a:t>
            </a:r>
          </a:p>
          <a:p>
            <a:pPr marL="457200" indent="-457200"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Calibri" panose="020F0502020204030204" pitchFamily="34" charset="0"/>
              <a:buChar char="•"/>
            </a:pPr>
            <a:r>
              <a:rPr lang="en-US" sz="2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Workforce Development</a:t>
            </a:r>
          </a:p>
          <a:p>
            <a:pPr marL="914400" lvl="1" indent="-457200"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Calibri" panose="020F0502020204030204" pitchFamily="34" charset="0"/>
              <a:buChar char="•"/>
            </a:pPr>
            <a:r>
              <a:rPr lang="en-US" sz="2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Apprenticeship</a:t>
            </a:r>
          </a:p>
          <a:p>
            <a:pPr marL="914400" lvl="1" indent="-457200"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Calibri" panose="020F0502020204030204" pitchFamily="34" charset="0"/>
              <a:buChar char="•"/>
            </a:pPr>
            <a:r>
              <a:rPr lang="en-US" sz="2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Priority Hire</a:t>
            </a:r>
          </a:p>
          <a:p>
            <a:pPr marL="914400" lvl="1" indent="-457200"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Calibri" panose="020F0502020204030204" pitchFamily="34" charset="0"/>
              <a:buChar char="•"/>
            </a:pPr>
            <a:r>
              <a:rPr lang="en-US" sz="2800" b="1"/>
              <a:t>Young Professionals</a:t>
            </a:r>
            <a:endParaRPr lang="en-US" sz="28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38166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04A7BB-85DA-1CE7-A12F-53B42B07D0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Port of Seattle 5-Year CIP Spending 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E36CA175-AA09-8039-DE00-4F00017EC93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26588" y="1846263"/>
            <a:ext cx="7399149" cy="4022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99694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7954B2-740F-58CE-99A8-DF224041B7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u="sng" dirty="0">
                <a:solidFill>
                  <a:schemeClr val="tx1"/>
                </a:solidFill>
                <a:cs typeface="Calibri"/>
              </a:rPr>
              <a:t>Construction Contract Delivery Methods: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100F45-C4A1-E383-777E-5E89937189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845733"/>
            <a:ext cx="10058400" cy="4475553"/>
          </a:xfrm>
        </p:spPr>
        <p:txBody>
          <a:bodyPr>
            <a:normAutofit fontScale="92500" lnSpcReduction="10000"/>
          </a:bodyPr>
          <a:lstStyle/>
          <a:p>
            <a:r>
              <a:rPr lang="en-US" sz="2800" b="1" dirty="0">
                <a:solidFill>
                  <a:schemeClr val="tx1"/>
                </a:solidFill>
              </a:rPr>
              <a:t>Design-Bid-Build</a:t>
            </a:r>
            <a:endParaRPr lang="en-US" sz="2800" b="1" dirty="0">
              <a:solidFill>
                <a:schemeClr val="tx1"/>
              </a:solidFill>
              <a:cs typeface="Calibri"/>
            </a:endParaRPr>
          </a:p>
          <a:p>
            <a:r>
              <a:rPr lang="en-US" sz="2800" b="1" dirty="0">
                <a:solidFill>
                  <a:schemeClr val="tx1"/>
                </a:solidFill>
              </a:rPr>
              <a:t>•GC/CM</a:t>
            </a:r>
          </a:p>
          <a:p>
            <a:pPr lvl="1"/>
            <a:r>
              <a:rPr lang="en-US" sz="2800" b="1" dirty="0">
                <a:solidFill>
                  <a:schemeClr val="tx1"/>
                </a:solidFill>
              </a:rPr>
              <a:t>With SC/CM</a:t>
            </a:r>
            <a:endParaRPr lang="en-US" sz="2800" b="1" dirty="0">
              <a:solidFill>
                <a:schemeClr val="tx1"/>
              </a:solidFill>
              <a:cs typeface="Calibri"/>
            </a:endParaRPr>
          </a:p>
          <a:p>
            <a:r>
              <a:rPr lang="en-US" sz="2800" b="1" dirty="0">
                <a:solidFill>
                  <a:schemeClr val="tx1"/>
                </a:solidFill>
              </a:rPr>
              <a:t>•Heavy Civil GC/CM</a:t>
            </a:r>
            <a:endParaRPr lang="en-US" sz="2800" b="1" dirty="0">
              <a:solidFill>
                <a:schemeClr val="tx1"/>
              </a:solidFill>
              <a:cs typeface="Calibri"/>
            </a:endParaRPr>
          </a:p>
          <a:p>
            <a:r>
              <a:rPr lang="en-US" sz="2800" b="1" dirty="0">
                <a:solidFill>
                  <a:schemeClr val="tx1"/>
                </a:solidFill>
              </a:rPr>
              <a:t>•Traditional and Progressive Design-Build</a:t>
            </a:r>
            <a:endParaRPr lang="en-US" sz="2800" b="1" dirty="0">
              <a:solidFill>
                <a:schemeClr val="tx1"/>
              </a:solidFill>
              <a:cs typeface="Calibri"/>
            </a:endParaRPr>
          </a:p>
          <a:p>
            <a:r>
              <a:rPr lang="en-US" sz="2800" b="1" dirty="0">
                <a:solidFill>
                  <a:schemeClr val="tx1"/>
                </a:solidFill>
              </a:rPr>
              <a:t>•Building Engineered System</a:t>
            </a:r>
            <a:endParaRPr lang="en-US" sz="2800" b="1" dirty="0">
              <a:solidFill>
                <a:schemeClr val="tx1"/>
              </a:solidFill>
              <a:cs typeface="Calibri"/>
            </a:endParaRPr>
          </a:p>
          <a:p>
            <a:r>
              <a:rPr lang="en-US" sz="2800" b="1" dirty="0">
                <a:solidFill>
                  <a:schemeClr val="tx1"/>
                </a:solidFill>
              </a:rPr>
              <a:t>•Tenant Reimbursement Agreement</a:t>
            </a:r>
            <a:endParaRPr lang="en-US" sz="2800" b="1" dirty="0">
              <a:solidFill>
                <a:schemeClr val="tx1"/>
              </a:solidFill>
              <a:cs typeface="Calibri"/>
            </a:endParaRPr>
          </a:p>
          <a:p>
            <a:r>
              <a:rPr lang="en-US" sz="2800" b="1" dirty="0">
                <a:solidFill>
                  <a:schemeClr val="tx1"/>
                </a:solidFill>
              </a:rPr>
              <a:t>•Job Order Contracting</a:t>
            </a:r>
            <a:endParaRPr lang="en-US" sz="2800" b="1" dirty="0">
              <a:solidFill>
                <a:schemeClr val="tx1"/>
              </a:solidFill>
              <a:cs typeface="Calibri"/>
            </a:endParaRPr>
          </a:p>
          <a:p>
            <a:r>
              <a:rPr lang="en-US" sz="2800" b="1" dirty="0">
                <a:solidFill>
                  <a:schemeClr val="tx1"/>
                </a:solidFill>
              </a:rPr>
              <a:t>•Unit Price Contract</a:t>
            </a:r>
          </a:p>
        </p:txBody>
      </p:sp>
    </p:spTree>
    <p:extLst>
      <p:ext uri="{BB962C8B-B14F-4D97-AF65-F5344CB8AC3E}">
        <p14:creationId xmlns:p14="http://schemas.microsoft.com/office/powerpoint/2010/main" val="15709564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9EA1AE-A64A-E424-5D80-861459FC45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What’s in a Name – New Titles in CM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C417CC-C7D5-498E-3EF0-933F5EDF6B0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97279" y="1845733"/>
            <a:ext cx="4937760" cy="4449047"/>
          </a:xfrm>
        </p:spPr>
        <p:txBody>
          <a:bodyPr>
            <a:normAutofit lnSpcReduction="10000"/>
          </a:bodyPr>
          <a:lstStyle/>
          <a:p>
            <a:r>
              <a:rPr lang="en-US" sz="3000" b="1" dirty="0"/>
              <a:t>Old Titles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3000" b="1" dirty="0"/>
              <a:t>Assistant Director Engineering – Construction Management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3000" b="1" dirty="0"/>
              <a:t>Sr. Construction Manager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3000" b="1" dirty="0"/>
              <a:t>Construction Manager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3000" b="1" dirty="0"/>
              <a:t>Resident Engineer</a:t>
            </a:r>
          </a:p>
          <a:p>
            <a:pPr lvl="2"/>
            <a:r>
              <a:rPr lang="en-US" sz="1900" b="1" dirty="0"/>
              <a:t>Asst.RE</a:t>
            </a:r>
          </a:p>
          <a:p>
            <a:pPr lvl="2"/>
            <a:r>
              <a:rPr lang="en-US" sz="1900" b="1" dirty="0"/>
              <a:t>RE1, RE2 RE3, RE4, RE5</a:t>
            </a:r>
          </a:p>
          <a:p>
            <a:pPr marL="0" indent="0">
              <a:buNone/>
            </a:pPr>
            <a:endParaRPr lang="en-US" b="1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AA3CDC4-B7E1-A0D5-EC1F-F9F0139093D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449048"/>
          </a:xfrm>
        </p:spPr>
        <p:txBody>
          <a:bodyPr>
            <a:normAutofit lnSpcReduction="10000"/>
          </a:bodyPr>
          <a:lstStyle/>
          <a:p>
            <a:r>
              <a:rPr lang="en-US" sz="2800" b="1" dirty="0"/>
              <a:t>New Titles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800" b="1" dirty="0"/>
              <a:t>Director Engineering – Construction Management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800" b="1" dirty="0"/>
              <a:t>Assistant Director Engineering Construction Management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800" b="1" dirty="0"/>
              <a:t>Construction Program Leaders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800" b="1" dirty="0"/>
              <a:t>Construction Managers</a:t>
            </a:r>
          </a:p>
          <a:p>
            <a:pPr lvl="2"/>
            <a:r>
              <a:rPr lang="en-US" sz="1800" b="1" dirty="0"/>
              <a:t>Asst.CM</a:t>
            </a:r>
          </a:p>
          <a:p>
            <a:pPr lvl="2"/>
            <a:r>
              <a:rPr lang="en-US" sz="1800" b="1" dirty="0"/>
              <a:t>CM1, CM2 CM3</a:t>
            </a:r>
          </a:p>
          <a:p>
            <a:pPr lvl="2"/>
            <a:r>
              <a:rPr lang="en-US" sz="1800" b="1" dirty="0"/>
              <a:t>Sr. Construction Manager</a:t>
            </a:r>
          </a:p>
          <a:p>
            <a:pPr lvl="2"/>
            <a:r>
              <a:rPr lang="en-US" sz="1800" b="1" dirty="0"/>
              <a:t>Principal Construction Manager</a:t>
            </a:r>
          </a:p>
        </p:txBody>
      </p:sp>
    </p:spTree>
    <p:extLst>
      <p:ext uri="{BB962C8B-B14F-4D97-AF65-F5344CB8AC3E}">
        <p14:creationId xmlns:p14="http://schemas.microsoft.com/office/powerpoint/2010/main" val="37431769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B4046BEA-8AB4-6AC2-0E32-A06B934F57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2025 Maritime Major Capital Projects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D7CB2E4-7246-6E77-12FC-3F0ADF0CFA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845733"/>
            <a:ext cx="10058400" cy="447555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b="1" dirty="0"/>
              <a:t>Terminal 91 Uplands Development***</a:t>
            </a:r>
          </a:p>
          <a:p>
            <a:pPr marL="0" indent="0">
              <a:buNone/>
            </a:pPr>
            <a:r>
              <a:rPr lang="en-US" sz="3200" b="1" dirty="0"/>
              <a:t>Terminal 91/Pier 66 Cruise Shore Power Extension***</a:t>
            </a:r>
          </a:p>
          <a:p>
            <a:pPr marL="0" indent="0">
              <a:buNone/>
            </a:pPr>
            <a:r>
              <a:rPr lang="en-US" sz="3200" b="1" dirty="0"/>
              <a:t>Fisherman’s Terminal Northwest Dock Improvements</a:t>
            </a:r>
          </a:p>
          <a:p>
            <a:pPr marL="0" indent="0">
              <a:buNone/>
            </a:pPr>
            <a:r>
              <a:rPr lang="en-US" sz="3200" b="1" dirty="0"/>
              <a:t>Fisherman’s Terminal Maritime Innovation Center****</a:t>
            </a:r>
          </a:p>
          <a:p>
            <a:pPr marL="0" indent="0">
              <a:buNone/>
            </a:pPr>
            <a:r>
              <a:rPr lang="en-US" sz="3200" b="1" dirty="0"/>
              <a:t>Pier 69 Dock Rehabilitation &amp; Seismic Upgrade ***</a:t>
            </a:r>
          </a:p>
          <a:p>
            <a:pPr marL="0" indent="0">
              <a:buNone/>
            </a:pPr>
            <a:r>
              <a:rPr lang="en-US" sz="3200" b="1" dirty="0"/>
              <a:t>*** Progressive Design Build     **** Living Building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2797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EF6FFDE8-3287-E768-46FD-04E049D4E7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/>
              <a:t>2025 Aviation Major Capital Projects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F6B7ED21-A4F3-A948-0635-A66B3BB2DB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3500" b="1" dirty="0"/>
              <a:t>SEA Baggage Optimization Phase 3</a:t>
            </a:r>
          </a:p>
          <a:p>
            <a:r>
              <a:rPr lang="en-US" sz="3500" b="1" dirty="0"/>
              <a:t>SEA Gateway (North Main Terminal)</a:t>
            </a:r>
          </a:p>
          <a:p>
            <a:r>
              <a:rPr lang="en-US" sz="3500" b="1" dirty="0"/>
              <a:t>SEA Concourse C Expansion</a:t>
            </a:r>
          </a:p>
          <a:p>
            <a:r>
              <a:rPr lang="en-US" sz="3500" b="1" u="sng" dirty="0"/>
              <a:t>SEA South Concourse Evolution*</a:t>
            </a:r>
          </a:p>
          <a:p>
            <a:r>
              <a:rPr lang="en-US" sz="3500" b="1" u="sng" dirty="0"/>
              <a:t>SEA Main Terminal Renovation*</a:t>
            </a:r>
          </a:p>
          <a:p>
            <a:r>
              <a:rPr lang="en-US" sz="3500" b="1" u="sng" dirty="0"/>
              <a:t>Industrial Waste Treatment Plant*</a:t>
            </a:r>
          </a:p>
          <a:p>
            <a:r>
              <a:rPr lang="en-US" sz="3500" b="1" u="sng" dirty="0"/>
              <a:t>Concourse HVAC Improvement, Renovation &amp; Replacement*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8615AD8-30EC-42C2-8006-1CD317C09C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E5A4D-2439-42BC-BABB-6AD786F2FD5F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21536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BFC93F-1E6A-0A5D-BDCD-6283E0E494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CM Indefinite Delivery Indefinite Quantity (CM IDIQ)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F8663E-DE25-89FC-4A6E-17A57E26AF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3200" b="1" dirty="0"/>
              <a:t>Renewed in 2024</a:t>
            </a:r>
          </a:p>
          <a:p>
            <a:r>
              <a:rPr lang="en-US" sz="3200" b="1" dirty="0"/>
              <a:t>6 Awards with $30m capacity</a:t>
            </a:r>
          </a:p>
          <a:p>
            <a:pPr lvl="1"/>
            <a:r>
              <a:rPr lang="en-US" sz="2800" b="1" dirty="0"/>
              <a:t>KBA</a:t>
            </a:r>
          </a:p>
          <a:p>
            <a:pPr lvl="1"/>
            <a:r>
              <a:rPr lang="en-US" sz="2800" b="1" dirty="0"/>
              <a:t>HNTB</a:t>
            </a:r>
          </a:p>
          <a:p>
            <a:pPr lvl="1"/>
            <a:r>
              <a:rPr lang="en-US" sz="2800" b="1" dirty="0"/>
              <a:t>Rock PM</a:t>
            </a:r>
          </a:p>
          <a:p>
            <a:pPr lvl="1"/>
            <a:r>
              <a:rPr lang="en-US" sz="2800" b="1" dirty="0"/>
              <a:t>OAC</a:t>
            </a:r>
          </a:p>
          <a:p>
            <a:pPr lvl="1"/>
            <a:r>
              <a:rPr lang="en-US" sz="2800" b="1" dirty="0"/>
              <a:t>Parametrix</a:t>
            </a:r>
          </a:p>
          <a:p>
            <a:pPr lvl="1"/>
            <a:r>
              <a:rPr lang="en-US" sz="2800" b="1" dirty="0"/>
              <a:t>Hill International</a:t>
            </a:r>
          </a:p>
          <a:p>
            <a:r>
              <a:rPr lang="en-US" sz="3200" b="1" dirty="0"/>
              <a:t>Next Renewal – Q2/Q3 2027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2144416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306E15-5BD6-4D74-839F-D1A6EA5232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b="1" u="sng" dirty="0"/>
              <a:t>SEA South Concourse Evolution*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77AB77-7685-7AD2-D0E7-196A5438DB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79" y="1845733"/>
            <a:ext cx="10538129" cy="4475553"/>
          </a:xfrm>
        </p:spPr>
        <p:txBody>
          <a:bodyPr>
            <a:normAutofit fontScale="55000" lnSpcReduction="20000"/>
          </a:bodyPr>
          <a:lstStyle/>
          <a:p>
            <a:r>
              <a:rPr lang="en-US" sz="5100" b="1" dirty="0">
                <a:solidFill>
                  <a:schemeClr val="tx1"/>
                </a:solidFill>
              </a:rPr>
              <a:t>Project Status:  30% Design Completed/Preconstruction In Progress</a:t>
            </a:r>
          </a:p>
          <a:p>
            <a:r>
              <a:rPr lang="en-US" sz="5100" b="1" dirty="0">
                <a:solidFill>
                  <a:schemeClr val="tx1"/>
                </a:solidFill>
              </a:rPr>
              <a:t>Project Type: GC/CM</a:t>
            </a:r>
          </a:p>
          <a:p>
            <a:pPr lvl="1"/>
            <a:r>
              <a:rPr lang="en-US" sz="4500" b="1" dirty="0">
                <a:solidFill>
                  <a:schemeClr val="tx1"/>
                </a:solidFill>
              </a:rPr>
              <a:t>Contactor: HenselPhelps</a:t>
            </a:r>
          </a:p>
          <a:p>
            <a:r>
              <a:rPr lang="en-US" sz="5100" b="1" dirty="0">
                <a:solidFill>
                  <a:schemeClr val="tx1"/>
                </a:solidFill>
              </a:rPr>
              <a:t>Construction Schedule: </a:t>
            </a:r>
          </a:p>
          <a:p>
            <a:pPr lvl="1"/>
            <a:r>
              <a:rPr lang="en-US" sz="4500" b="1" dirty="0">
                <a:solidFill>
                  <a:schemeClr val="tx1"/>
                </a:solidFill>
              </a:rPr>
              <a:t>Start: Q3 2026</a:t>
            </a:r>
          </a:p>
          <a:p>
            <a:pPr lvl="1"/>
            <a:r>
              <a:rPr lang="en-US" sz="4500" b="1" dirty="0">
                <a:solidFill>
                  <a:schemeClr val="tx1"/>
                </a:solidFill>
              </a:rPr>
              <a:t>Finish: Q2 2028</a:t>
            </a:r>
          </a:p>
          <a:p>
            <a:r>
              <a:rPr lang="en-US" sz="5100" b="1" dirty="0">
                <a:solidFill>
                  <a:schemeClr val="tx1"/>
                </a:solidFill>
              </a:rPr>
              <a:t>Construction Management Services - Advertise January 31, 2025</a:t>
            </a:r>
          </a:p>
          <a:p>
            <a:pPr lvl="1"/>
            <a:r>
              <a:rPr lang="en-US" sz="4500" b="1" dirty="0">
                <a:solidFill>
                  <a:schemeClr val="tx1"/>
                </a:solidFill>
              </a:rPr>
              <a:t>Two Project Specific Awards - $32M Each</a:t>
            </a:r>
          </a:p>
          <a:p>
            <a:pPr lvl="1"/>
            <a:r>
              <a:rPr lang="en-US" sz="4500" b="1" dirty="0">
                <a:solidFill>
                  <a:schemeClr val="tx1"/>
                </a:solidFill>
              </a:rPr>
              <a:t>HNTB &amp; OAC selected</a:t>
            </a:r>
          </a:p>
          <a:p>
            <a:r>
              <a:rPr lang="en-US" sz="5100" b="1" dirty="0">
                <a:solidFill>
                  <a:schemeClr val="tx1"/>
                </a:solidFill>
              </a:rPr>
              <a:t>Special Inspection and Testing – </a:t>
            </a:r>
            <a:r>
              <a:rPr lang="en-US" sz="5100" b="1">
                <a:solidFill>
                  <a:schemeClr val="tx1"/>
                </a:solidFill>
              </a:rPr>
              <a:t>Advertise Q2 </a:t>
            </a:r>
            <a:r>
              <a:rPr lang="en-US" sz="5100" b="1" dirty="0">
                <a:solidFill>
                  <a:schemeClr val="tx1"/>
                </a:solidFill>
              </a:rPr>
              <a:t>2025</a:t>
            </a:r>
          </a:p>
          <a:p>
            <a:pPr lvl="1"/>
            <a:r>
              <a:rPr lang="en-US" sz="4500" b="1" dirty="0">
                <a:solidFill>
                  <a:schemeClr val="tx1"/>
                </a:solidFill>
              </a:rPr>
              <a:t>Award Amount: TBD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86924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FE01B4-C9A4-A420-6593-E07561AAAC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b="1" u="sng" dirty="0"/>
              <a:t>SEA Main Terminal Renovation*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94E611-D735-241B-67BB-76A5C5A958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845733"/>
            <a:ext cx="10058400" cy="4449049"/>
          </a:xfrm>
        </p:spPr>
        <p:txBody>
          <a:bodyPr>
            <a:normAutofit fontScale="77500" lnSpcReduction="20000"/>
          </a:bodyPr>
          <a:lstStyle/>
          <a:p>
            <a:r>
              <a:rPr lang="en-US" sz="3600" b="1" dirty="0">
                <a:solidFill>
                  <a:schemeClr val="tx1"/>
                </a:solidFill>
              </a:rPr>
              <a:t>Project Status:  Scope Development In Progress – Complete Q4 2025</a:t>
            </a:r>
          </a:p>
          <a:p>
            <a:r>
              <a:rPr lang="en-US" sz="3600" b="1" dirty="0">
                <a:solidFill>
                  <a:schemeClr val="tx1"/>
                </a:solidFill>
              </a:rPr>
              <a:t>Construction Contract Type: GC/CM</a:t>
            </a:r>
          </a:p>
          <a:p>
            <a:pPr lvl="1"/>
            <a:r>
              <a:rPr lang="en-US" sz="3100" b="1" dirty="0">
                <a:solidFill>
                  <a:schemeClr val="tx1"/>
                </a:solidFill>
              </a:rPr>
              <a:t>Contactor: TBD – Advertise Q2 2026</a:t>
            </a:r>
          </a:p>
          <a:p>
            <a:r>
              <a:rPr lang="en-US" sz="3600" b="1" dirty="0">
                <a:solidFill>
                  <a:schemeClr val="tx1"/>
                </a:solidFill>
              </a:rPr>
              <a:t>Construction Schedule: Advertise Q2 2026</a:t>
            </a:r>
          </a:p>
          <a:p>
            <a:pPr lvl="1"/>
            <a:r>
              <a:rPr lang="en-US" sz="3100" b="1" dirty="0">
                <a:solidFill>
                  <a:schemeClr val="tx1"/>
                </a:solidFill>
              </a:rPr>
              <a:t>Start: Q1 2029</a:t>
            </a:r>
          </a:p>
          <a:p>
            <a:pPr lvl="1"/>
            <a:r>
              <a:rPr lang="en-US" sz="3100" b="1" dirty="0">
                <a:solidFill>
                  <a:schemeClr val="tx1"/>
                </a:solidFill>
              </a:rPr>
              <a:t>Finish: Q2 2038</a:t>
            </a:r>
          </a:p>
          <a:p>
            <a:r>
              <a:rPr lang="en-US" sz="3600" b="1" dirty="0">
                <a:solidFill>
                  <a:schemeClr val="tx1"/>
                </a:solidFill>
              </a:rPr>
              <a:t>Construction Management Services - Advertise Q3 2026</a:t>
            </a:r>
          </a:p>
          <a:p>
            <a:pPr lvl="1"/>
            <a:r>
              <a:rPr lang="en-US" sz="3100" b="1" dirty="0">
                <a:solidFill>
                  <a:schemeClr val="tx1"/>
                </a:solidFill>
              </a:rPr>
              <a:t>Two Project Specific Awards - $30M-$40M Each</a:t>
            </a:r>
          </a:p>
          <a:p>
            <a:r>
              <a:rPr lang="en-US" sz="3600" b="1" dirty="0">
                <a:solidFill>
                  <a:schemeClr val="tx1"/>
                </a:solidFill>
              </a:rPr>
              <a:t>Special Inspection and Testing – Advertise Q2 2028</a:t>
            </a:r>
          </a:p>
          <a:p>
            <a:pPr lvl="1"/>
            <a:r>
              <a:rPr lang="en-US" sz="3100" b="1" dirty="0">
                <a:solidFill>
                  <a:schemeClr val="tx1"/>
                </a:solidFill>
              </a:rPr>
              <a:t>Award Amount: TBD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36807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9D07BE-B486-1513-6FCD-574A10BD39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u="sng" dirty="0"/>
              <a:t>Industrial Waste Treatment Plant*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5CFA46-F6D6-05B2-381B-4B29393DDF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845733"/>
            <a:ext cx="10058400" cy="4475553"/>
          </a:xfrm>
        </p:spPr>
        <p:txBody>
          <a:bodyPr>
            <a:normAutofit fontScale="92500" lnSpcReduction="20000"/>
          </a:bodyPr>
          <a:lstStyle/>
          <a:p>
            <a:r>
              <a:rPr lang="en-US" sz="3200" b="1" dirty="0">
                <a:solidFill>
                  <a:schemeClr val="tx1"/>
                </a:solidFill>
              </a:rPr>
              <a:t>Project Status:  30% Design Completed</a:t>
            </a:r>
          </a:p>
          <a:p>
            <a:r>
              <a:rPr lang="en-US" sz="3200" b="1" dirty="0">
                <a:solidFill>
                  <a:schemeClr val="tx1"/>
                </a:solidFill>
              </a:rPr>
              <a:t>Project Type: GC/CM</a:t>
            </a:r>
          </a:p>
          <a:p>
            <a:pPr lvl="1"/>
            <a:r>
              <a:rPr lang="en-US" sz="2800" b="1" dirty="0">
                <a:solidFill>
                  <a:schemeClr val="tx1"/>
                </a:solidFill>
              </a:rPr>
              <a:t>Contactor: Hoffman </a:t>
            </a:r>
          </a:p>
          <a:p>
            <a:r>
              <a:rPr lang="en-US" sz="3200" b="1" dirty="0">
                <a:solidFill>
                  <a:schemeClr val="tx1"/>
                </a:solidFill>
              </a:rPr>
              <a:t>Construction Schedule: </a:t>
            </a:r>
          </a:p>
          <a:p>
            <a:pPr lvl="1"/>
            <a:r>
              <a:rPr lang="en-US" sz="2800" b="1" dirty="0">
                <a:solidFill>
                  <a:schemeClr val="tx1"/>
                </a:solidFill>
              </a:rPr>
              <a:t>Start: Q2 2026</a:t>
            </a:r>
          </a:p>
          <a:p>
            <a:pPr lvl="1"/>
            <a:r>
              <a:rPr lang="en-US" sz="2800" b="1" dirty="0">
                <a:solidFill>
                  <a:schemeClr val="tx1"/>
                </a:solidFill>
              </a:rPr>
              <a:t>Finish: Q2 2028</a:t>
            </a:r>
          </a:p>
          <a:p>
            <a:r>
              <a:rPr lang="en-US" sz="3200" b="1" dirty="0">
                <a:solidFill>
                  <a:schemeClr val="tx1"/>
                </a:solidFill>
              </a:rPr>
              <a:t>Construction Management Services - Advertise Q3 2025</a:t>
            </a:r>
          </a:p>
          <a:p>
            <a:pPr lvl="1"/>
            <a:r>
              <a:rPr lang="en-US" sz="2800" b="1" dirty="0">
                <a:solidFill>
                  <a:schemeClr val="tx1"/>
                </a:solidFill>
              </a:rPr>
              <a:t>One Project Specific Award - $3M-$5M</a:t>
            </a:r>
          </a:p>
          <a:p>
            <a:r>
              <a:rPr lang="en-US" sz="3200" b="1" dirty="0">
                <a:solidFill>
                  <a:schemeClr val="tx1"/>
                </a:solidFill>
              </a:rPr>
              <a:t>Special Inspection and Testing – Advertise Q4 2025</a:t>
            </a:r>
          </a:p>
          <a:p>
            <a:pPr lvl="1"/>
            <a:r>
              <a:rPr lang="en-US" sz="2800" b="1" dirty="0">
                <a:solidFill>
                  <a:schemeClr val="tx1"/>
                </a:solidFill>
              </a:rPr>
              <a:t>Award Amount: TBD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17380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61F2B1-5621-322E-60D0-C78DCE6938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US" b="1" u="sng" dirty="0"/>
            </a:br>
            <a:br>
              <a:rPr lang="en-US" b="1" u="sng" dirty="0"/>
            </a:br>
            <a:br>
              <a:rPr lang="en-US" b="1" u="sng" dirty="0"/>
            </a:br>
            <a:br>
              <a:rPr lang="en-US" b="1" u="sng" dirty="0"/>
            </a:br>
            <a:r>
              <a:rPr lang="en-US" sz="4800" b="1" u="sng" dirty="0"/>
              <a:t>Concourse HVAC Improvement, Renovation &amp; Replacement* (CHIRRP)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65F0DD-532B-A15F-9C70-94D2CFA840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845734"/>
            <a:ext cx="10058400" cy="4725663"/>
          </a:xfrm>
        </p:spPr>
        <p:txBody>
          <a:bodyPr>
            <a:normAutofit fontScale="77500" lnSpcReduction="20000"/>
          </a:bodyPr>
          <a:lstStyle/>
          <a:p>
            <a:r>
              <a:rPr lang="en-US" sz="3600" b="1" dirty="0">
                <a:solidFill>
                  <a:schemeClr val="tx1"/>
                </a:solidFill>
              </a:rPr>
              <a:t>Project Status:  Scope Development In Progress</a:t>
            </a:r>
          </a:p>
          <a:p>
            <a:r>
              <a:rPr lang="en-US" sz="3600" b="1" dirty="0">
                <a:solidFill>
                  <a:schemeClr val="tx1"/>
                </a:solidFill>
              </a:rPr>
              <a:t>Contract Type: GC/CM</a:t>
            </a:r>
          </a:p>
          <a:p>
            <a:pPr lvl="1"/>
            <a:r>
              <a:rPr lang="en-US" sz="3100" b="1" dirty="0">
                <a:solidFill>
                  <a:schemeClr val="tx1"/>
                </a:solidFill>
              </a:rPr>
              <a:t>Contactor: Advertise Q3 2026</a:t>
            </a:r>
          </a:p>
          <a:p>
            <a:r>
              <a:rPr lang="en-US" sz="3600" b="1" dirty="0">
                <a:solidFill>
                  <a:schemeClr val="tx1"/>
                </a:solidFill>
              </a:rPr>
              <a:t>Construction Schedule: </a:t>
            </a:r>
          </a:p>
          <a:p>
            <a:pPr lvl="1"/>
            <a:r>
              <a:rPr lang="en-US" sz="3100" b="1" dirty="0">
                <a:solidFill>
                  <a:schemeClr val="tx1"/>
                </a:solidFill>
              </a:rPr>
              <a:t>Start: Q1 2028</a:t>
            </a:r>
          </a:p>
          <a:p>
            <a:pPr lvl="1"/>
            <a:r>
              <a:rPr lang="en-US" sz="3100" b="1" dirty="0">
                <a:solidFill>
                  <a:schemeClr val="tx1"/>
                </a:solidFill>
              </a:rPr>
              <a:t>Finish: Q2 2034</a:t>
            </a:r>
          </a:p>
          <a:p>
            <a:r>
              <a:rPr lang="en-US" sz="3600" b="1" dirty="0">
                <a:solidFill>
                  <a:schemeClr val="tx1"/>
                </a:solidFill>
              </a:rPr>
              <a:t>Construction Management Services - Advertise Q4 2026</a:t>
            </a:r>
          </a:p>
          <a:p>
            <a:pPr lvl="1"/>
            <a:r>
              <a:rPr lang="en-US" sz="3100" b="1" dirty="0">
                <a:solidFill>
                  <a:schemeClr val="tx1"/>
                </a:solidFill>
              </a:rPr>
              <a:t>One Project Specific Award** - $TBD</a:t>
            </a:r>
          </a:p>
          <a:p>
            <a:r>
              <a:rPr lang="en-US" sz="3600" b="1" dirty="0">
                <a:solidFill>
                  <a:schemeClr val="tx1"/>
                </a:solidFill>
              </a:rPr>
              <a:t>Special Inspection and Testing – Advertise Q3 2027</a:t>
            </a:r>
          </a:p>
          <a:p>
            <a:pPr lvl="1"/>
            <a:r>
              <a:rPr lang="en-US" sz="3100" b="1" dirty="0">
                <a:solidFill>
                  <a:schemeClr val="tx1"/>
                </a:solidFill>
              </a:rPr>
              <a:t>Award Amount: TBD</a:t>
            </a:r>
          </a:p>
          <a:p>
            <a:pPr marL="201168" lvl="1" indent="0">
              <a:buNone/>
            </a:pPr>
            <a:endParaRPr lang="en-US" sz="2400" b="1" dirty="0">
              <a:solidFill>
                <a:schemeClr val="tx1"/>
              </a:solidFill>
            </a:endParaRPr>
          </a:p>
          <a:p>
            <a:pPr marL="201168" lvl="1" indent="0">
              <a:buNone/>
            </a:pPr>
            <a:r>
              <a:rPr lang="en-US" sz="2400" b="1" dirty="0">
                <a:solidFill>
                  <a:schemeClr val="tx1"/>
                </a:solidFill>
              </a:rPr>
              <a:t>** Pending final scope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8141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BFC93F-1E6A-0A5D-BDCD-6283E0E494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Special Inspection and Testing Indefinite Delivery Indefinite Quantity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F8663E-DE25-89FC-4A6E-17A57E26AF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b="1" dirty="0"/>
              <a:t>Renewed in 2024</a:t>
            </a:r>
          </a:p>
          <a:p>
            <a:r>
              <a:rPr lang="en-US" sz="3200" b="1" dirty="0"/>
              <a:t> 3 Awards with $6m capacity</a:t>
            </a:r>
          </a:p>
          <a:p>
            <a:pPr lvl="1"/>
            <a:r>
              <a:rPr lang="en-US" sz="2800" b="1" dirty="0"/>
              <a:t>PSI-</a:t>
            </a:r>
            <a:r>
              <a:rPr lang="en-US" sz="2800" b="1" dirty="0" err="1"/>
              <a:t>Intertech</a:t>
            </a:r>
            <a:endParaRPr lang="en-US" sz="2800" b="1" dirty="0"/>
          </a:p>
          <a:p>
            <a:pPr lvl="1"/>
            <a:r>
              <a:rPr lang="en-US" sz="2800" b="1" dirty="0" err="1"/>
              <a:t>Krazan</a:t>
            </a:r>
            <a:endParaRPr lang="en-US" sz="2800" b="1" dirty="0"/>
          </a:p>
          <a:p>
            <a:pPr lvl="1"/>
            <a:r>
              <a:rPr lang="en-US" sz="2800" b="1" dirty="0"/>
              <a:t>Mayes Terracon</a:t>
            </a:r>
          </a:p>
          <a:p>
            <a:r>
              <a:rPr lang="en-US" sz="3200" b="1" dirty="0"/>
              <a:t>Next Renewal – Q2/Q3 2027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60296996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588E22-D5C4-475C-D2D9-BC683407E3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Port Construction Management Openings - 2025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800FE6-74A3-D6CE-34C1-1ED86BDB65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901151"/>
            <a:ext cx="10058400" cy="4449049"/>
          </a:xfrm>
        </p:spPr>
        <p:txBody>
          <a:bodyPr>
            <a:normAutofit/>
          </a:bodyPr>
          <a:lstStyle/>
          <a:p>
            <a:r>
              <a:rPr lang="en-US" sz="3200" b="1" dirty="0"/>
              <a:t>Sr Construction Manager – 3 Positions </a:t>
            </a:r>
          </a:p>
          <a:p>
            <a:pPr lvl="1"/>
            <a:r>
              <a:rPr lang="en-US" sz="3000" b="1" dirty="0"/>
              <a:t>(12-14 years experience)</a:t>
            </a:r>
          </a:p>
          <a:p>
            <a:r>
              <a:rPr lang="en-US" sz="3200" b="1" dirty="0"/>
              <a:t>Construction Manager 2 – 1 Position</a:t>
            </a:r>
          </a:p>
          <a:p>
            <a:pPr lvl="1"/>
            <a:r>
              <a:rPr lang="en-US" sz="3000" b="1" dirty="0"/>
              <a:t>(6-8 years experience)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359552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FFEF89-F39E-8749-D53D-D59ED29E67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Where to </a:t>
            </a:r>
            <a:r>
              <a:rPr lang="en-US"/>
              <a:t>Find out More </a:t>
            </a:r>
            <a:r>
              <a:rPr lang="en-US" dirty="0"/>
              <a:t>Information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64B4D9-E9C0-235B-75F5-2C78B140C1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b="1" dirty="0"/>
              <a:t>Web site:  PortSeattle.org</a:t>
            </a:r>
          </a:p>
          <a:p>
            <a:r>
              <a:rPr lang="en-US" sz="3200" b="1" dirty="0"/>
              <a:t>Procurement Site </a:t>
            </a:r>
            <a:r>
              <a:rPr lang="en-US" sz="3200" b="1" dirty="0" err="1">
                <a:hlinkClick r:id="rId2"/>
              </a:rPr>
              <a:t>VendorConnect</a:t>
            </a:r>
            <a:r>
              <a:rPr lang="en-US" sz="3200" b="1" dirty="0">
                <a:hlinkClick r:id="rId2"/>
              </a:rPr>
              <a:t> - Port of Seattle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144074229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B1B69AF-83C5-0542-5ECC-CA7830E8FB8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7200" y="640080"/>
            <a:ext cx="3659246" cy="2926080"/>
          </a:xfrm>
        </p:spPr>
        <p:txBody>
          <a:bodyPr>
            <a:normAutofit/>
          </a:bodyPr>
          <a:lstStyle/>
          <a:p>
            <a:r>
              <a:rPr lang="en-US" sz="4400">
                <a:solidFill>
                  <a:srgbClr val="FFFFFF"/>
                </a:solidFill>
              </a:rPr>
              <a:t>Questions?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5F80518B-D3E1-6C6D-8A0F-8EA821214A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7200" y="3578087"/>
            <a:ext cx="3659246" cy="1554480"/>
          </a:xfrm>
        </p:spPr>
        <p:txBody>
          <a:bodyPr>
            <a:normAutofit/>
          </a:bodyPr>
          <a:lstStyle/>
          <a:p>
            <a:r>
              <a:rPr lang="en-US" sz="5400" b="1" dirty="0">
                <a:solidFill>
                  <a:schemeClr val="tx1"/>
                </a:solidFill>
              </a:rPr>
              <a:t>Questions</a:t>
            </a:r>
          </a:p>
        </p:txBody>
      </p:sp>
      <p:pic>
        <p:nvPicPr>
          <p:cNvPr id="7" name="Picture 6" descr="Yellow question mark">
            <a:extLst>
              <a:ext uri="{FF2B5EF4-FFF2-40B4-BE49-F238E27FC236}">
                <a16:creationId xmlns:a16="http://schemas.microsoft.com/office/drawing/2014/main" id="{196E0C86-FFB6-A343-EDAB-47478D50963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3926"/>
          <a:stretch/>
        </p:blipFill>
        <p:spPr>
          <a:xfrm>
            <a:off x="4639733" y="10"/>
            <a:ext cx="7552266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5458385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6B9F25"/>
      </a:hlink>
      <a:folHlink>
        <a:srgbClr val="B26B02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D26EA377-59BD-4C9C-9D94-EE8416EE4C7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658</TotalTime>
  <Words>721</Words>
  <Application>Microsoft Office PowerPoint</Application>
  <PresentationFormat>Widescreen</PresentationFormat>
  <Paragraphs>148</Paragraphs>
  <Slides>18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Aptos</vt:lpstr>
      <vt:lpstr>Arial</vt:lpstr>
      <vt:lpstr>Calibri</vt:lpstr>
      <vt:lpstr>Calibri Light</vt:lpstr>
      <vt:lpstr>Retrospect</vt:lpstr>
      <vt:lpstr>Port of Seattle CMAA Annual Update April 18, 2025 Brian Sweet, P.E. CCM Director Engineering, Construction Management </vt:lpstr>
      <vt:lpstr>Agenda</vt:lpstr>
      <vt:lpstr>PowerPoint Presentation</vt:lpstr>
      <vt:lpstr>Port CIP Priorities</vt:lpstr>
      <vt:lpstr>Port of Seattle 5-Year CIP Spending </vt:lpstr>
      <vt:lpstr>Construction Contract Delivery Methods:</vt:lpstr>
      <vt:lpstr>What’s in a Name – New Titles in CM</vt:lpstr>
      <vt:lpstr>2025 Maritime Major Capital Projects</vt:lpstr>
      <vt:lpstr>2025 Aviation Major Capital Projects</vt:lpstr>
      <vt:lpstr>CM Indefinite Delivery Indefinite Quantity (CM IDIQ)</vt:lpstr>
      <vt:lpstr>SEA South Concourse Evolution*</vt:lpstr>
      <vt:lpstr>SEA Main Terminal Renovation*</vt:lpstr>
      <vt:lpstr>Industrial Waste Treatment Plant*</vt:lpstr>
      <vt:lpstr>    Concourse HVAC Improvement, Renovation &amp; Replacement* (CHIRRP)</vt:lpstr>
      <vt:lpstr>Special Inspection and Testing Indefinite Delivery Indefinite Quantity </vt:lpstr>
      <vt:lpstr>Port Construction Management Openings - 2025</vt:lpstr>
      <vt:lpstr>Where to Find out More Information</vt:lpstr>
      <vt:lpstr>Questions?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Sweet, Brian</dc:creator>
  <cp:lastModifiedBy>Sweet, Brian</cp:lastModifiedBy>
  <cp:revision>4</cp:revision>
  <dcterms:created xsi:type="dcterms:W3CDTF">2024-08-27T22:44:55Z</dcterms:created>
  <dcterms:modified xsi:type="dcterms:W3CDTF">2025-04-14T22:06:17Z</dcterms:modified>
</cp:coreProperties>
</file>